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14"/>
  </p:notesMasterIdLst>
  <p:sldIdLst>
    <p:sldId id="256" r:id="rId2"/>
    <p:sldId id="257" r:id="rId3"/>
    <p:sldId id="258" r:id="rId4"/>
    <p:sldId id="259" r:id="rId5"/>
    <p:sldId id="260" r:id="rId6"/>
    <p:sldId id="261" r:id="rId7"/>
    <p:sldId id="271" r:id="rId8"/>
    <p:sldId id="262" r:id="rId9"/>
    <p:sldId id="263" r:id="rId10"/>
    <p:sldId id="265" r:id="rId11"/>
    <p:sldId id="269" r:id="rId12"/>
    <p:sldId id="270" r:id="rId13"/>
  </p:sldIdLst>
  <p:sldSz cx="12192000" cy="6858000"/>
  <p:notesSz cx="6858000" cy="9144000"/>
  <p:embeddedFontLst>
    <p:embeddedFont>
      <p:font typeface="Work Sans" pitchFamily="2" charset="0"/>
      <p:regular r:id="rId15"/>
      <p:bold r:id="rId16"/>
      <p:italic r:id="rId17"/>
      <p:boldItalic r:id="rId18"/>
    </p:embeddedFont>
    <p:embeddedFont>
      <p:font typeface="Work Sans Light" pitchFamily="2" charset="0"/>
      <p:regular r:id="rId19"/>
      <p:bold r:id="rId20"/>
      <p:italic r:id="rId21"/>
      <p:boldItalic r:id="rId22"/>
    </p:embeddedFont>
    <p:embeddedFont>
      <p:font typeface="Work Sans Medium" pitchFamily="2"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16F7491-8E62-4CD8-8E2D-A924EF9325CC}" v="28" dt="2024-06-22T08:19:10.26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850"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5.fntdata"/><Relationship Id="rId31"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amilo Andres Perez Mendez" userId="c44bfbc4-934c-49a0-905b-0120ce2de46d" providerId="ADAL" clId="{516F7491-8E62-4CD8-8E2D-A924EF9325CC}"/>
    <pc:docChg chg="undo redo custSel addSld modSld sldOrd">
      <pc:chgData name="Camilo Andres Perez Mendez" userId="c44bfbc4-934c-49a0-905b-0120ce2de46d" providerId="ADAL" clId="{516F7491-8E62-4CD8-8E2D-A924EF9325CC}" dt="2024-06-22T08:33:30.906" v="390" actId="5793"/>
      <pc:docMkLst>
        <pc:docMk/>
      </pc:docMkLst>
      <pc:sldChg chg="modSp mod">
        <pc:chgData name="Camilo Andres Perez Mendez" userId="c44bfbc4-934c-49a0-905b-0120ce2de46d" providerId="ADAL" clId="{516F7491-8E62-4CD8-8E2D-A924EF9325CC}" dt="2024-06-22T07:27:36.096" v="8" actId="20577"/>
        <pc:sldMkLst>
          <pc:docMk/>
          <pc:sldMk cId="0" sldId="257"/>
        </pc:sldMkLst>
        <pc:spChg chg="mod">
          <ac:chgData name="Camilo Andres Perez Mendez" userId="c44bfbc4-934c-49a0-905b-0120ce2de46d" providerId="ADAL" clId="{516F7491-8E62-4CD8-8E2D-A924EF9325CC}" dt="2024-06-22T07:27:36.096" v="8" actId="20577"/>
          <ac:spMkLst>
            <pc:docMk/>
            <pc:sldMk cId="0" sldId="257"/>
            <ac:spMk id="110" creationId="{00000000-0000-0000-0000-000000000000}"/>
          </ac:spMkLst>
        </pc:spChg>
      </pc:sldChg>
      <pc:sldChg chg="addSp delSp modSp mod">
        <pc:chgData name="Camilo Andres Perez Mendez" userId="c44bfbc4-934c-49a0-905b-0120ce2de46d" providerId="ADAL" clId="{516F7491-8E62-4CD8-8E2D-A924EF9325CC}" dt="2024-06-22T08:23:28.064" v="220" actId="14100"/>
        <pc:sldMkLst>
          <pc:docMk/>
          <pc:sldMk cId="0" sldId="258"/>
        </pc:sldMkLst>
        <pc:spChg chg="add">
          <ac:chgData name="Camilo Andres Perez Mendez" userId="c44bfbc4-934c-49a0-905b-0120ce2de46d" providerId="ADAL" clId="{516F7491-8E62-4CD8-8E2D-A924EF9325CC}" dt="2024-06-22T08:14:47.414" v="185"/>
          <ac:spMkLst>
            <pc:docMk/>
            <pc:sldMk cId="0" sldId="258"/>
            <ac:spMk id="2" creationId="{6185A40A-B92B-3216-0214-0702BFB18C72}"/>
          </ac:spMkLst>
        </pc:spChg>
        <pc:spChg chg="add mod">
          <ac:chgData name="Camilo Andres Perez Mendez" userId="c44bfbc4-934c-49a0-905b-0120ce2de46d" providerId="ADAL" clId="{516F7491-8E62-4CD8-8E2D-A924EF9325CC}" dt="2024-06-22T08:14:51.103" v="191"/>
          <ac:spMkLst>
            <pc:docMk/>
            <pc:sldMk cId="0" sldId="258"/>
            <ac:spMk id="3" creationId="{474999E3-1B7B-157B-EEEA-0F8EAF37FBDB}"/>
          </ac:spMkLst>
        </pc:spChg>
        <pc:spChg chg="add mod">
          <ac:chgData name="Camilo Andres Perez Mendez" userId="c44bfbc4-934c-49a0-905b-0120ce2de46d" providerId="ADAL" clId="{516F7491-8E62-4CD8-8E2D-A924EF9325CC}" dt="2024-06-22T08:14:50.827" v="190"/>
          <ac:spMkLst>
            <pc:docMk/>
            <pc:sldMk cId="0" sldId="258"/>
            <ac:spMk id="4" creationId="{0DE97F87-4FED-C811-DCAE-096C738D3856}"/>
          </ac:spMkLst>
        </pc:spChg>
        <pc:spChg chg="add mod">
          <ac:chgData name="Camilo Andres Perez Mendez" userId="c44bfbc4-934c-49a0-905b-0120ce2de46d" providerId="ADAL" clId="{516F7491-8E62-4CD8-8E2D-A924EF9325CC}" dt="2024-06-22T08:14:50.447" v="189"/>
          <ac:spMkLst>
            <pc:docMk/>
            <pc:sldMk cId="0" sldId="258"/>
            <ac:spMk id="5" creationId="{B226DF37-557A-7D20-B385-D575B0D6A398}"/>
          </ac:spMkLst>
        </pc:spChg>
        <pc:spChg chg="mod">
          <ac:chgData name="Camilo Andres Perez Mendez" userId="c44bfbc4-934c-49a0-905b-0120ce2de46d" providerId="ADAL" clId="{516F7491-8E62-4CD8-8E2D-A924EF9325CC}" dt="2024-06-22T08:14:55.749" v="194" actId="1076"/>
          <ac:spMkLst>
            <pc:docMk/>
            <pc:sldMk cId="0" sldId="258"/>
            <ac:spMk id="117" creationId="{00000000-0000-0000-0000-000000000000}"/>
          </ac:spMkLst>
        </pc:spChg>
        <pc:spChg chg="mod">
          <ac:chgData name="Camilo Andres Perez Mendez" userId="c44bfbc4-934c-49a0-905b-0120ce2de46d" providerId="ADAL" clId="{516F7491-8E62-4CD8-8E2D-A924EF9325CC}" dt="2024-06-22T08:14:55.749" v="194" actId="1076"/>
          <ac:spMkLst>
            <pc:docMk/>
            <pc:sldMk cId="0" sldId="258"/>
            <ac:spMk id="118" creationId="{00000000-0000-0000-0000-000000000000}"/>
          </ac:spMkLst>
        </pc:spChg>
        <pc:spChg chg="mod">
          <ac:chgData name="Camilo Andres Perez Mendez" userId="c44bfbc4-934c-49a0-905b-0120ce2de46d" providerId="ADAL" clId="{516F7491-8E62-4CD8-8E2D-A924EF9325CC}" dt="2024-06-22T08:10:20.633" v="161" actId="1076"/>
          <ac:spMkLst>
            <pc:docMk/>
            <pc:sldMk cId="0" sldId="258"/>
            <ac:spMk id="119" creationId="{00000000-0000-0000-0000-000000000000}"/>
          </ac:spMkLst>
        </pc:spChg>
        <pc:picChg chg="add del mod">
          <ac:chgData name="Camilo Andres Perez Mendez" userId="c44bfbc4-934c-49a0-905b-0120ce2de46d" providerId="ADAL" clId="{516F7491-8E62-4CD8-8E2D-A924EF9325CC}" dt="2024-06-22T08:23:28.064" v="220" actId="14100"/>
          <ac:picMkLst>
            <pc:docMk/>
            <pc:sldMk cId="0" sldId="258"/>
            <ac:picMk id="7" creationId="{3D726F2E-53CF-ADB3-973A-D6B980E17531}"/>
          </ac:picMkLst>
        </pc:picChg>
        <pc:picChg chg="add del mod">
          <ac:chgData name="Camilo Andres Perez Mendez" userId="c44bfbc4-934c-49a0-905b-0120ce2de46d" providerId="ADAL" clId="{516F7491-8E62-4CD8-8E2D-A924EF9325CC}" dt="2024-06-22T08:23:17.807" v="216" actId="478"/>
          <ac:picMkLst>
            <pc:docMk/>
            <pc:sldMk cId="0" sldId="258"/>
            <ac:picMk id="116" creationId="{00000000-0000-0000-0000-000000000000}"/>
          </ac:picMkLst>
        </pc:picChg>
        <pc:picChg chg="add mod">
          <ac:chgData name="Camilo Andres Perez Mendez" userId="c44bfbc4-934c-49a0-905b-0120ce2de46d" providerId="ADAL" clId="{516F7491-8E62-4CD8-8E2D-A924EF9325CC}" dt="2024-06-22T08:18:24.869" v="198" actId="14100"/>
          <ac:picMkLst>
            <pc:docMk/>
            <pc:sldMk cId="0" sldId="258"/>
            <ac:picMk id="1030" creationId="{2A3A435A-4072-E200-1FC6-42B10D2D1E96}"/>
          </ac:picMkLst>
        </pc:picChg>
        <pc:picChg chg="add mod">
          <ac:chgData name="Camilo Andres Perez Mendez" userId="c44bfbc4-934c-49a0-905b-0120ce2de46d" providerId="ADAL" clId="{516F7491-8E62-4CD8-8E2D-A924EF9325CC}" dt="2024-06-22T08:18:59.265" v="204" actId="1076"/>
          <ac:picMkLst>
            <pc:docMk/>
            <pc:sldMk cId="0" sldId="258"/>
            <ac:picMk id="1032" creationId="{67EDDB16-6F71-D6B0-0007-CBB205323215}"/>
          </ac:picMkLst>
        </pc:picChg>
        <pc:picChg chg="add mod">
          <ac:chgData name="Camilo Andres Perez Mendez" userId="c44bfbc4-934c-49a0-905b-0120ce2de46d" providerId="ADAL" clId="{516F7491-8E62-4CD8-8E2D-A924EF9325CC}" dt="2024-06-22T08:19:09.741" v="209" actId="1076"/>
          <ac:picMkLst>
            <pc:docMk/>
            <pc:sldMk cId="0" sldId="258"/>
            <ac:picMk id="1034" creationId="{BDE7E9C0-5DAE-7911-42BF-F8CF9C11189E}"/>
          </ac:picMkLst>
        </pc:picChg>
      </pc:sldChg>
      <pc:sldChg chg="modSp mod">
        <pc:chgData name="Camilo Andres Perez Mendez" userId="c44bfbc4-934c-49a0-905b-0120ce2de46d" providerId="ADAL" clId="{516F7491-8E62-4CD8-8E2D-A924EF9325CC}" dt="2024-06-22T08:32:41.115" v="381" actId="20577"/>
        <pc:sldMkLst>
          <pc:docMk/>
          <pc:sldMk cId="0" sldId="259"/>
        </pc:sldMkLst>
        <pc:spChg chg="mod">
          <ac:chgData name="Camilo Andres Perez Mendez" userId="c44bfbc4-934c-49a0-905b-0120ce2de46d" providerId="ADAL" clId="{516F7491-8E62-4CD8-8E2D-A924EF9325CC}" dt="2024-06-22T08:32:41.115" v="381" actId="20577"/>
          <ac:spMkLst>
            <pc:docMk/>
            <pc:sldMk cId="0" sldId="259"/>
            <ac:spMk id="127" creationId="{00000000-0000-0000-0000-000000000000}"/>
          </ac:spMkLst>
        </pc:spChg>
      </pc:sldChg>
      <pc:sldChg chg="modSp mod">
        <pc:chgData name="Camilo Andres Perez Mendez" userId="c44bfbc4-934c-49a0-905b-0120ce2de46d" providerId="ADAL" clId="{516F7491-8E62-4CD8-8E2D-A924EF9325CC}" dt="2024-06-22T08:00:24.064" v="12" actId="20577"/>
        <pc:sldMkLst>
          <pc:docMk/>
          <pc:sldMk cId="0" sldId="260"/>
        </pc:sldMkLst>
        <pc:spChg chg="mod">
          <ac:chgData name="Camilo Andres Perez Mendez" userId="c44bfbc4-934c-49a0-905b-0120ce2de46d" providerId="ADAL" clId="{516F7491-8E62-4CD8-8E2D-A924EF9325CC}" dt="2024-06-22T08:00:24.064" v="12" actId="20577"/>
          <ac:spMkLst>
            <pc:docMk/>
            <pc:sldMk cId="0" sldId="260"/>
            <ac:spMk id="135" creationId="{00000000-0000-0000-0000-000000000000}"/>
          </ac:spMkLst>
        </pc:spChg>
      </pc:sldChg>
      <pc:sldChg chg="modSp mod">
        <pc:chgData name="Camilo Andres Perez Mendez" userId="c44bfbc4-934c-49a0-905b-0120ce2de46d" providerId="ADAL" clId="{516F7491-8E62-4CD8-8E2D-A924EF9325CC}" dt="2024-06-22T08:33:30.906" v="390" actId="5793"/>
        <pc:sldMkLst>
          <pc:docMk/>
          <pc:sldMk cId="0" sldId="261"/>
        </pc:sldMkLst>
        <pc:spChg chg="mod">
          <ac:chgData name="Camilo Andres Perez Mendez" userId="c44bfbc4-934c-49a0-905b-0120ce2de46d" providerId="ADAL" clId="{516F7491-8E62-4CD8-8E2D-A924EF9325CC}" dt="2024-06-22T08:33:30.906" v="390" actId="5793"/>
          <ac:spMkLst>
            <pc:docMk/>
            <pc:sldMk cId="0" sldId="261"/>
            <ac:spMk id="143" creationId="{00000000-0000-0000-0000-000000000000}"/>
          </ac:spMkLst>
        </pc:spChg>
      </pc:sldChg>
      <pc:sldChg chg="addSp modSp mod">
        <pc:chgData name="Camilo Andres Perez Mendez" userId="c44bfbc4-934c-49a0-905b-0120ce2de46d" providerId="ADAL" clId="{516F7491-8E62-4CD8-8E2D-A924EF9325CC}" dt="2024-06-22T08:33:02.950" v="386" actId="5793"/>
        <pc:sldMkLst>
          <pc:docMk/>
          <pc:sldMk cId="0" sldId="262"/>
        </pc:sldMkLst>
        <pc:spChg chg="add mod">
          <ac:chgData name="Camilo Andres Perez Mendez" userId="c44bfbc4-934c-49a0-905b-0120ce2de46d" providerId="ADAL" clId="{516F7491-8E62-4CD8-8E2D-A924EF9325CC}" dt="2024-06-22T08:02:48.823" v="49"/>
          <ac:spMkLst>
            <pc:docMk/>
            <pc:sldMk cId="0" sldId="262"/>
            <ac:spMk id="3" creationId="{A9BF6462-05FA-6709-0E4B-656B119C554C}"/>
          </ac:spMkLst>
        </pc:spChg>
        <pc:spChg chg="add mod ord">
          <ac:chgData name="Camilo Andres Perez Mendez" userId="c44bfbc4-934c-49a0-905b-0120ce2de46d" providerId="ADAL" clId="{516F7491-8E62-4CD8-8E2D-A924EF9325CC}" dt="2024-06-22T08:03:34.712" v="63" actId="1076"/>
          <ac:spMkLst>
            <pc:docMk/>
            <pc:sldMk cId="0" sldId="262"/>
            <ac:spMk id="4" creationId="{937E49A8-E152-E818-45F7-8B8A156D6780}"/>
          </ac:spMkLst>
        </pc:spChg>
        <pc:spChg chg="mod">
          <ac:chgData name="Camilo Andres Perez Mendez" userId="c44bfbc4-934c-49a0-905b-0120ce2de46d" providerId="ADAL" clId="{516F7491-8E62-4CD8-8E2D-A924EF9325CC}" dt="2024-06-22T08:05:09.063" v="91" actId="1076"/>
          <ac:spMkLst>
            <pc:docMk/>
            <pc:sldMk cId="0" sldId="262"/>
            <ac:spMk id="148" creationId="{00000000-0000-0000-0000-000000000000}"/>
          </ac:spMkLst>
        </pc:spChg>
        <pc:spChg chg="mod">
          <ac:chgData name="Camilo Andres Perez Mendez" userId="c44bfbc4-934c-49a0-905b-0120ce2de46d" providerId="ADAL" clId="{516F7491-8E62-4CD8-8E2D-A924EF9325CC}" dt="2024-06-22T08:05:09.063" v="91" actId="1076"/>
          <ac:spMkLst>
            <pc:docMk/>
            <pc:sldMk cId="0" sldId="262"/>
            <ac:spMk id="149" creationId="{00000000-0000-0000-0000-000000000000}"/>
          </ac:spMkLst>
        </pc:spChg>
        <pc:spChg chg="mod">
          <ac:chgData name="Camilo Andres Perez Mendez" userId="c44bfbc4-934c-49a0-905b-0120ce2de46d" providerId="ADAL" clId="{516F7491-8E62-4CD8-8E2D-A924EF9325CC}" dt="2024-06-22T08:05:17.031" v="94" actId="20577"/>
          <ac:spMkLst>
            <pc:docMk/>
            <pc:sldMk cId="0" sldId="262"/>
            <ac:spMk id="150" creationId="{00000000-0000-0000-0000-000000000000}"/>
          </ac:spMkLst>
        </pc:spChg>
        <pc:spChg chg="mod">
          <ac:chgData name="Camilo Andres Perez Mendez" userId="c44bfbc4-934c-49a0-905b-0120ce2de46d" providerId="ADAL" clId="{516F7491-8E62-4CD8-8E2D-A924EF9325CC}" dt="2024-06-22T08:05:01.256" v="90" actId="1076"/>
          <ac:spMkLst>
            <pc:docMk/>
            <pc:sldMk cId="0" sldId="262"/>
            <ac:spMk id="152" creationId="{00000000-0000-0000-0000-000000000000}"/>
          </ac:spMkLst>
        </pc:spChg>
        <pc:spChg chg="mod">
          <ac:chgData name="Camilo Andres Perez Mendez" userId="c44bfbc4-934c-49a0-905b-0120ce2de46d" providerId="ADAL" clId="{516F7491-8E62-4CD8-8E2D-A924EF9325CC}" dt="2024-06-22T08:05:01.256" v="90" actId="1076"/>
          <ac:spMkLst>
            <pc:docMk/>
            <pc:sldMk cId="0" sldId="262"/>
            <ac:spMk id="153" creationId="{00000000-0000-0000-0000-000000000000}"/>
          </ac:spMkLst>
        </pc:spChg>
        <pc:spChg chg="mod">
          <ac:chgData name="Camilo Andres Perez Mendez" userId="c44bfbc4-934c-49a0-905b-0120ce2de46d" providerId="ADAL" clId="{516F7491-8E62-4CD8-8E2D-A924EF9325CC}" dt="2024-06-22T08:33:02.950" v="386" actId="5793"/>
          <ac:spMkLst>
            <pc:docMk/>
            <pc:sldMk cId="0" sldId="262"/>
            <ac:spMk id="154" creationId="{00000000-0000-0000-0000-000000000000}"/>
          </ac:spMkLst>
        </pc:spChg>
      </pc:sldChg>
      <pc:sldChg chg="modSp mod">
        <pc:chgData name="Camilo Andres Perez Mendez" userId="c44bfbc4-934c-49a0-905b-0120ce2de46d" providerId="ADAL" clId="{516F7491-8E62-4CD8-8E2D-A924EF9325CC}" dt="2024-06-22T08:08:14.242" v="155" actId="6549"/>
        <pc:sldMkLst>
          <pc:docMk/>
          <pc:sldMk cId="0" sldId="263"/>
        </pc:sldMkLst>
        <pc:spChg chg="mod">
          <ac:chgData name="Camilo Andres Perez Mendez" userId="c44bfbc4-934c-49a0-905b-0120ce2de46d" providerId="ADAL" clId="{516F7491-8E62-4CD8-8E2D-A924EF9325CC}" dt="2024-06-22T08:08:14.242" v="155" actId="6549"/>
          <ac:spMkLst>
            <pc:docMk/>
            <pc:sldMk cId="0" sldId="263"/>
            <ac:spMk id="162" creationId="{00000000-0000-0000-0000-000000000000}"/>
          </ac:spMkLst>
        </pc:spChg>
      </pc:sldChg>
      <pc:sldChg chg="modSp mod">
        <pc:chgData name="Camilo Andres Perez Mendez" userId="c44bfbc4-934c-49a0-905b-0120ce2de46d" providerId="ADAL" clId="{516F7491-8E62-4CD8-8E2D-A924EF9325CC}" dt="2024-06-22T08:08:30.524" v="159" actId="20577"/>
        <pc:sldMkLst>
          <pc:docMk/>
          <pc:sldMk cId="0" sldId="265"/>
        </pc:sldMkLst>
        <pc:spChg chg="mod">
          <ac:chgData name="Camilo Andres Perez Mendez" userId="c44bfbc4-934c-49a0-905b-0120ce2de46d" providerId="ADAL" clId="{516F7491-8E62-4CD8-8E2D-A924EF9325CC}" dt="2024-06-22T08:08:30.524" v="159" actId="20577"/>
          <ac:spMkLst>
            <pc:docMk/>
            <pc:sldMk cId="0" sldId="265"/>
            <ac:spMk id="178" creationId="{00000000-0000-0000-0000-000000000000}"/>
          </ac:spMkLst>
        </pc:spChg>
      </pc:sldChg>
      <pc:sldChg chg="modSp add mod ord">
        <pc:chgData name="Camilo Andres Perez Mendez" userId="c44bfbc4-934c-49a0-905b-0120ce2de46d" providerId="ADAL" clId="{516F7491-8E62-4CD8-8E2D-A924EF9325CC}" dt="2024-06-22T08:26:08.586" v="244" actId="255"/>
        <pc:sldMkLst>
          <pc:docMk/>
          <pc:sldMk cId="2370595514" sldId="271"/>
        </pc:sldMkLst>
        <pc:spChg chg="mod">
          <ac:chgData name="Camilo Andres Perez Mendez" userId="c44bfbc4-934c-49a0-905b-0120ce2de46d" providerId="ADAL" clId="{516F7491-8E62-4CD8-8E2D-A924EF9325CC}" dt="2024-06-22T08:24:53.464" v="228"/>
          <ac:spMkLst>
            <pc:docMk/>
            <pc:sldMk cId="2370595514" sldId="271"/>
            <ac:spMk id="132" creationId="{00000000-0000-0000-0000-000000000000}"/>
          </ac:spMkLst>
        </pc:spChg>
        <pc:spChg chg="mod">
          <ac:chgData name="Camilo Andres Perez Mendez" userId="c44bfbc4-934c-49a0-905b-0120ce2de46d" providerId="ADAL" clId="{516F7491-8E62-4CD8-8E2D-A924EF9325CC}" dt="2024-06-22T08:26:08.586" v="244" actId="255"/>
          <ac:spMkLst>
            <pc:docMk/>
            <pc:sldMk cId="2370595514" sldId="271"/>
            <ac:spMk id="135" creationId="{00000000-0000-0000-0000-000000000000}"/>
          </ac:spMkLst>
        </pc:spChg>
      </pc:sldChg>
    </pc:docChg>
  </pc:docChgLst>
  <pc:docChgLst>
    <pc:chgData name="Kevin Jose Caceres Hernandez" userId="S::kjcaceres990@soy.sena.edu.co::d80ee6d3-dd7c-47ed-ae29-b135e8dbebab" providerId="AD" clId="Web-{010D2C25-37A0-819D-0B0E-12A09F315A28}"/>
    <pc:docChg chg="modSld">
      <pc:chgData name="Kevin Jose Caceres Hernandez" userId="S::kjcaceres990@soy.sena.edu.co::d80ee6d3-dd7c-47ed-ae29-b135e8dbebab" providerId="AD" clId="Web-{010D2C25-37A0-819D-0B0E-12A09F315A28}" dt="2024-06-15T17:13:28.337" v="1274" actId="20577"/>
      <pc:docMkLst>
        <pc:docMk/>
      </pc:docMkLst>
      <pc:sldChg chg="addSp delSp modSp">
        <pc:chgData name="Kevin Jose Caceres Hernandez" userId="S::kjcaceres990@soy.sena.edu.co::d80ee6d3-dd7c-47ed-ae29-b135e8dbebab" providerId="AD" clId="Web-{010D2C25-37A0-819D-0B0E-12A09F315A28}" dt="2024-06-15T16:49:05.870" v="838" actId="1076"/>
        <pc:sldMkLst>
          <pc:docMk/>
          <pc:sldMk cId="0" sldId="256"/>
        </pc:sldMkLst>
        <pc:spChg chg="mod">
          <ac:chgData name="Kevin Jose Caceres Hernandez" userId="S::kjcaceres990@soy.sena.edu.co::d80ee6d3-dd7c-47ed-ae29-b135e8dbebab" providerId="AD" clId="Web-{010D2C25-37A0-819D-0B0E-12A09F315A28}" dt="2024-06-15T13:20:45.036" v="26" actId="20577"/>
          <ac:spMkLst>
            <pc:docMk/>
            <pc:sldMk cId="0" sldId="256"/>
            <ac:spMk id="101" creationId="{00000000-0000-0000-0000-000000000000}"/>
          </ac:spMkLst>
        </pc:spChg>
        <pc:spChg chg="del mod">
          <ac:chgData name="Kevin Jose Caceres Hernandez" userId="S::kjcaceres990@soy.sena.edu.co::d80ee6d3-dd7c-47ed-ae29-b135e8dbebab" providerId="AD" clId="Web-{010D2C25-37A0-819D-0B0E-12A09F315A28}" dt="2024-06-15T16:48:13.228" v="829"/>
          <ac:spMkLst>
            <pc:docMk/>
            <pc:sldMk cId="0" sldId="256"/>
            <ac:spMk id="102" creationId="{00000000-0000-0000-0000-000000000000}"/>
          </ac:spMkLst>
        </pc:spChg>
        <pc:picChg chg="add mod">
          <ac:chgData name="Kevin Jose Caceres Hernandez" userId="S::kjcaceres990@soy.sena.edu.co::d80ee6d3-dd7c-47ed-ae29-b135e8dbebab" providerId="AD" clId="Web-{010D2C25-37A0-819D-0B0E-12A09F315A28}" dt="2024-06-15T16:49:05.870" v="838" actId="1076"/>
          <ac:picMkLst>
            <pc:docMk/>
            <pc:sldMk cId="0" sldId="256"/>
            <ac:picMk id="2" creationId="{DEC06F87-3846-E27E-ED81-3E0A77DEF508}"/>
          </ac:picMkLst>
        </pc:picChg>
      </pc:sldChg>
      <pc:sldChg chg="modSp">
        <pc:chgData name="Kevin Jose Caceres Hernandez" userId="S::kjcaceres990@soy.sena.edu.co::d80ee6d3-dd7c-47ed-ae29-b135e8dbebab" providerId="AD" clId="Web-{010D2C25-37A0-819D-0B0E-12A09F315A28}" dt="2024-06-15T13:21:38.929" v="35" actId="20577"/>
        <pc:sldMkLst>
          <pc:docMk/>
          <pc:sldMk cId="0" sldId="257"/>
        </pc:sldMkLst>
        <pc:spChg chg="mod">
          <ac:chgData name="Kevin Jose Caceres Hernandez" userId="S::kjcaceres990@soy.sena.edu.co::d80ee6d3-dd7c-47ed-ae29-b135e8dbebab" providerId="AD" clId="Web-{010D2C25-37A0-819D-0B0E-12A09F315A28}" dt="2024-06-15T13:20:33.942" v="23" actId="20577"/>
          <ac:spMkLst>
            <pc:docMk/>
            <pc:sldMk cId="0" sldId="257"/>
            <ac:spMk id="108" creationId="{00000000-0000-0000-0000-000000000000}"/>
          </ac:spMkLst>
        </pc:spChg>
        <pc:spChg chg="mod">
          <ac:chgData name="Kevin Jose Caceres Hernandez" userId="S::kjcaceres990@soy.sena.edu.co::d80ee6d3-dd7c-47ed-ae29-b135e8dbebab" providerId="AD" clId="Web-{010D2C25-37A0-819D-0B0E-12A09F315A28}" dt="2024-06-15T13:21:38.929" v="35" actId="20577"/>
          <ac:spMkLst>
            <pc:docMk/>
            <pc:sldMk cId="0" sldId="257"/>
            <ac:spMk id="110" creationId="{00000000-0000-0000-0000-000000000000}"/>
          </ac:spMkLst>
        </pc:spChg>
      </pc:sldChg>
      <pc:sldChg chg="modSp">
        <pc:chgData name="Kevin Jose Caceres Hernandez" userId="S::kjcaceres990@soy.sena.edu.co::d80ee6d3-dd7c-47ed-ae29-b135e8dbebab" providerId="AD" clId="Web-{010D2C25-37A0-819D-0B0E-12A09F315A28}" dt="2024-06-15T16:47:59.587" v="823" actId="20577"/>
        <pc:sldMkLst>
          <pc:docMk/>
          <pc:sldMk cId="0" sldId="258"/>
        </pc:sldMkLst>
        <pc:spChg chg="mod">
          <ac:chgData name="Kevin Jose Caceres Hernandez" userId="S::kjcaceres990@soy.sena.edu.co::d80ee6d3-dd7c-47ed-ae29-b135e8dbebab" providerId="AD" clId="Web-{010D2C25-37A0-819D-0B0E-12A09F315A28}" dt="2024-06-15T16:47:59.587" v="823" actId="20577"/>
          <ac:spMkLst>
            <pc:docMk/>
            <pc:sldMk cId="0" sldId="258"/>
            <ac:spMk id="119" creationId="{00000000-0000-0000-0000-000000000000}"/>
          </ac:spMkLst>
        </pc:spChg>
      </pc:sldChg>
      <pc:sldChg chg="addSp delSp modSp">
        <pc:chgData name="Kevin Jose Caceres Hernandez" userId="S::kjcaceres990@soy.sena.edu.co::d80ee6d3-dd7c-47ed-ae29-b135e8dbebab" providerId="AD" clId="Web-{010D2C25-37A0-819D-0B0E-12A09F315A28}" dt="2024-06-15T16:48:57.041" v="836" actId="1076"/>
        <pc:sldMkLst>
          <pc:docMk/>
          <pc:sldMk cId="0" sldId="259"/>
        </pc:sldMkLst>
        <pc:spChg chg="del">
          <ac:chgData name="Kevin Jose Caceres Hernandez" userId="S::kjcaceres990@soy.sena.edu.co::d80ee6d3-dd7c-47ed-ae29-b135e8dbebab" providerId="AD" clId="Web-{010D2C25-37A0-819D-0B0E-12A09F315A28}" dt="2024-06-15T16:48:48.650" v="831"/>
          <ac:spMkLst>
            <pc:docMk/>
            <pc:sldMk cId="0" sldId="259"/>
            <ac:spMk id="125" creationId="{00000000-0000-0000-0000-000000000000}"/>
          </ac:spMkLst>
        </pc:spChg>
        <pc:picChg chg="add mod">
          <ac:chgData name="Kevin Jose Caceres Hernandez" userId="S::kjcaceres990@soy.sena.edu.co::d80ee6d3-dd7c-47ed-ae29-b135e8dbebab" providerId="AD" clId="Web-{010D2C25-37A0-819D-0B0E-12A09F315A28}" dt="2024-06-15T16:48:57.041" v="836" actId="1076"/>
          <ac:picMkLst>
            <pc:docMk/>
            <pc:sldMk cId="0" sldId="259"/>
            <ac:picMk id="2" creationId="{95676082-4F51-2587-C22C-0B53CDD2147C}"/>
          </ac:picMkLst>
        </pc:picChg>
      </pc:sldChg>
      <pc:sldChg chg="addSp delSp modSp">
        <pc:chgData name="Kevin Jose Caceres Hernandez" userId="S::kjcaceres990@soy.sena.edu.co::d80ee6d3-dd7c-47ed-ae29-b135e8dbebab" providerId="AD" clId="Web-{010D2C25-37A0-819D-0B0E-12A09F315A28}" dt="2024-06-15T16:56:07.787" v="857" actId="1076"/>
        <pc:sldMkLst>
          <pc:docMk/>
          <pc:sldMk cId="0" sldId="260"/>
        </pc:sldMkLst>
        <pc:spChg chg="del">
          <ac:chgData name="Kevin Jose Caceres Hernandez" userId="S::kjcaceres990@soy.sena.edu.co::d80ee6d3-dd7c-47ed-ae29-b135e8dbebab" providerId="AD" clId="Web-{010D2C25-37A0-819D-0B0E-12A09F315A28}" dt="2024-06-15T16:50:32.372" v="839"/>
          <ac:spMkLst>
            <pc:docMk/>
            <pc:sldMk cId="0" sldId="260"/>
            <ac:spMk id="133" creationId="{00000000-0000-0000-0000-000000000000}"/>
          </ac:spMkLst>
        </pc:spChg>
        <pc:spChg chg="mod">
          <ac:chgData name="Kevin Jose Caceres Hernandez" userId="S::kjcaceres990@soy.sena.edu.co::d80ee6d3-dd7c-47ed-ae29-b135e8dbebab" providerId="AD" clId="Web-{010D2C25-37A0-819D-0B0E-12A09F315A28}" dt="2024-06-15T16:56:07.787" v="857" actId="1076"/>
          <ac:spMkLst>
            <pc:docMk/>
            <pc:sldMk cId="0" sldId="260"/>
            <ac:spMk id="135" creationId="{00000000-0000-0000-0000-000000000000}"/>
          </ac:spMkLst>
        </pc:spChg>
        <pc:picChg chg="add mod">
          <ac:chgData name="Kevin Jose Caceres Hernandez" userId="S::kjcaceres990@soy.sena.edu.co::d80ee6d3-dd7c-47ed-ae29-b135e8dbebab" providerId="AD" clId="Web-{010D2C25-37A0-819D-0B0E-12A09F315A28}" dt="2024-06-15T16:55:13.395" v="845" actId="1076"/>
          <ac:picMkLst>
            <pc:docMk/>
            <pc:sldMk cId="0" sldId="260"/>
            <ac:picMk id="2" creationId="{2FE30D03-0300-0938-DB4B-91AEE80A9D6D}"/>
          </ac:picMkLst>
        </pc:picChg>
      </pc:sldChg>
      <pc:sldChg chg="addSp delSp modSp">
        <pc:chgData name="Kevin Jose Caceres Hernandez" userId="S::kjcaceres990@soy.sena.edu.co::d80ee6d3-dd7c-47ed-ae29-b135e8dbebab" providerId="AD" clId="Web-{010D2C25-37A0-819D-0B0E-12A09F315A28}" dt="2024-06-15T16:56:11.866" v="858" actId="1076"/>
        <pc:sldMkLst>
          <pc:docMk/>
          <pc:sldMk cId="0" sldId="261"/>
        </pc:sldMkLst>
        <pc:spChg chg="del">
          <ac:chgData name="Kevin Jose Caceres Hernandez" userId="S::kjcaceres990@soy.sena.edu.co::d80ee6d3-dd7c-47ed-ae29-b135e8dbebab" providerId="AD" clId="Web-{010D2C25-37A0-819D-0B0E-12A09F315A28}" dt="2024-06-15T16:55:24.880" v="847"/>
          <ac:spMkLst>
            <pc:docMk/>
            <pc:sldMk cId="0" sldId="261"/>
            <ac:spMk id="141" creationId="{00000000-0000-0000-0000-000000000000}"/>
          </ac:spMkLst>
        </pc:spChg>
        <pc:spChg chg="mod">
          <ac:chgData name="Kevin Jose Caceres Hernandez" userId="S::kjcaceres990@soy.sena.edu.co::d80ee6d3-dd7c-47ed-ae29-b135e8dbebab" providerId="AD" clId="Web-{010D2C25-37A0-819D-0B0E-12A09F315A28}" dt="2024-06-15T16:56:11.866" v="858" actId="1076"/>
          <ac:spMkLst>
            <pc:docMk/>
            <pc:sldMk cId="0" sldId="261"/>
            <ac:spMk id="143" creationId="{00000000-0000-0000-0000-000000000000}"/>
          </ac:spMkLst>
        </pc:spChg>
        <pc:picChg chg="add mod">
          <ac:chgData name="Kevin Jose Caceres Hernandez" userId="S::kjcaceres990@soy.sena.edu.co::d80ee6d3-dd7c-47ed-ae29-b135e8dbebab" providerId="AD" clId="Web-{010D2C25-37A0-819D-0B0E-12A09F315A28}" dt="2024-06-15T16:55:38.552" v="856" actId="1076"/>
          <ac:picMkLst>
            <pc:docMk/>
            <pc:sldMk cId="0" sldId="261"/>
            <ac:picMk id="2" creationId="{0275E048-DD75-0BB2-3341-40FA1E0F851A}"/>
          </ac:picMkLst>
        </pc:picChg>
      </pc:sldChg>
      <pc:sldChg chg="modSp">
        <pc:chgData name="Kevin Jose Caceres Hernandez" userId="S::kjcaceres990@soy.sena.edu.co::d80ee6d3-dd7c-47ed-ae29-b135e8dbebab" providerId="AD" clId="Web-{010D2C25-37A0-819D-0B0E-12A09F315A28}" dt="2024-06-15T17:04:07.238" v="976" actId="20577"/>
        <pc:sldMkLst>
          <pc:docMk/>
          <pc:sldMk cId="0" sldId="262"/>
        </pc:sldMkLst>
        <pc:spChg chg="mod">
          <ac:chgData name="Kevin Jose Caceres Hernandez" userId="S::kjcaceres990@soy.sena.edu.co::d80ee6d3-dd7c-47ed-ae29-b135e8dbebab" providerId="AD" clId="Web-{010D2C25-37A0-819D-0B0E-12A09F315A28}" dt="2024-06-15T17:04:07.238" v="976" actId="20577"/>
          <ac:spMkLst>
            <pc:docMk/>
            <pc:sldMk cId="0" sldId="262"/>
            <ac:spMk id="154" creationId="{00000000-0000-0000-0000-000000000000}"/>
          </ac:spMkLst>
        </pc:spChg>
      </pc:sldChg>
      <pc:sldChg chg="addSp delSp modSp">
        <pc:chgData name="Kevin Jose Caceres Hernandez" userId="S::kjcaceres990@soy.sena.edu.co::d80ee6d3-dd7c-47ed-ae29-b135e8dbebab" providerId="AD" clId="Web-{010D2C25-37A0-819D-0B0E-12A09F315A28}" dt="2024-06-15T17:13:28.337" v="1274" actId="20577"/>
        <pc:sldMkLst>
          <pc:docMk/>
          <pc:sldMk cId="0" sldId="263"/>
        </pc:sldMkLst>
        <pc:spChg chg="del">
          <ac:chgData name="Kevin Jose Caceres Hernandez" userId="S::kjcaceres990@soy.sena.edu.co::d80ee6d3-dd7c-47ed-ae29-b135e8dbebab" providerId="AD" clId="Web-{010D2C25-37A0-819D-0B0E-12A09F315A28}" dt="2024-06-15T16:46:00.896" v="808"/>
          <ac:spMkLst>
            <pc:docMk/>
            <pc:sldMk cId="0" sldId="263"/>
            <ac:spMk id="160" creationId="{00000000-0000-0000-0000-000000000000}"/>
          </ac:spMkLst>
        </pc:spChg>
        <pc:spChg chg="mod">
          <ac:chgData name="Kevin Jose Caceres Hernandez" userId="S::kjcaceres990@soy.sena.edu.co::d80ee6d3-dd7c-47ed-ae29-b135e8dbebab" providerId="AD" clId="Web-{010D2C25-37A0-819D-0B0E-12A09F315A28}" dt="2024-06-15T17:13:28.337" v="1274" actId="20577"/>
          <ac:spMkLst>
            <pc:docMk/>
            <pc:sldMk cId="0" sldId="263"/>
            <ac:spMk id="162" creationId="{00000000-0000-0000-0000-000000000000}"/>
          </ac:spMkLst>
        </pc:spChg>
        <pc:picChg chg="add mod">
          <ac:chgData name="Kevin Jose Caceres Hernandez" userId="S::kjcaceres990@soy.sena.edu.co::d80ee6d3-dd7c-47ed-ae29-b135e8dbebab" providerId="AD" clId="Web-{010D2C25-37A0-819D-0B0E-12A09F315A28}" dt="2024-06-15T16:46:10.146" v="811" actId="1076"/>
          <ac:picMkLst>
            <pc:docMk/>
            <pc:sldMk cId="0" sldId="263"/>
            <ac:picMk id="2" creationId="{1270EECC-1C4C-B9D3-F1C9-E8A316EC5B7B}"/>
          </ac:picMkLst>
        </pc:picChg>
      </pc:sldChg>
    </pc:docChg>
  </pc:docChgLst>
  <pc:docChgLst>
    <pc:chgData name="Kevin Jose Caceres Hernandez" userId="S::kjcaceres990@soy.sena.edu.co::d80ee6d3-dd7c-47ed-ae29-b135e8dbebab" providerId="AD" clId="Web-{644DFE7C-08E6-0356-6435-BF27D5AA244D}"/>
    <pc:docChg chg="addSld delSld modSld">
      <pc:chgData name="Kevin Jose Caceres Hernandez" userId="S::kjcaceres990@soy.sena.edu.co::d80ee6d3-dd7c-47ed-ae29-b135e8dbebab" providerId="AD" clId="Web-{644DFE7C-08E6-0356-6435-BF27D5AA244D}" dt="2024-06-15T20:12:39.778" v="948" actId="20577"/>
      <pc:docMkLst>
        <pc:docMk/>
      </pc:docMkLst>
      <pc:sldChg chg="addSp delSp modSp mod setBg">
        <pc:chgData name="Kevin Jose Caceres Hernandez" userId="S::kjcaceres990@soy.sena.edu.co::d80ee6d3-dd7c-47ed-ae29-b135e8dbebab" providerId="AD" clId="Web-{644DFE7C-08E6-0356-6435-BF27D5AA244D}" dt="2024-06-15T19:54:20.738" v="830"/>
        <pc:sldMkLst>
          <pc:docMk/>
          <pc:sldMk cId="0" sldId="256"/>
        </pc:sldMkLst>
        <pc:spChg chg="del mod">
          <ac:chgData name="Kevin Jose Caceres Hernandez" userId="S::kjcaceres990@soy.sena.edu.co::d80ee6d3-dd7c-47ed-ae29-b135e8dbebab" providerId="AD" clId="Web-{644DFE7C-08E6-0356-6435-BF27D5AA244D}" dt="2024-06-15T19:52:18.887" v="810"/>
          <ac:spMkLst>
            <pc:docMk/>
            <pc:sldMk cId="0" sldId="256"/>
            <ac:spMk id="103" creationId="{00000000-0000-0000-0000-000000000000}"/>
          </ac:spMkLst>
        </pc:spChg>
        <pc:picChg chg="mod">
          <ac:chgData name="Kevin Jose Caceres Hernandez" userId="S::kjcaceres990@soy.sena.edu.co::d80ee6d3-dd7c-47ed-ae29-b135e8dbebab" providerId="AD" clId="Web-{644DFE7C-08E6-0356-6435-BF27D5AA244D}" dt="2024-06-15T19:54:12.800" v="829"/>
          <ac:picMkLst>
            <pc:docMk/>
            <pc:sldMk cId="0" sldId="256"/>
            <ac:picMk id="2" creationId="{DEC06F87-3846-E27E-ED81-3E0A77DEF508}"/>
          </ac:picMkLst>
        </pc:picChg>
        <pc:picChg chg="add del mod">
          <ac:chgData name="Kevin Jose Caceres Hernandez" userId="S::kjcaceres990@soy.sena.edu.co::d80ee6d3-dd7c-47ed-ae29-b135e8dbebab" providerId="AD" clId="Web-{644DFE7C-08E6-0356-6435-BF27D5AA244D}" dt="2024-06-15T19:52:05.277" v="806"/>
          <ac:picMkLst>
            <pc:docMk/>
            <pc:sldMk cId="0" sldId="256"/>
            <ac:picMk id="3" creationId="{9C5FB1DC-F740-30F9-4DEC-E86870965507}"/>
          </ac:picMkLst>
        </pc:picChg>
        <pc:picChg chg="add mod modVis">
          <ac:chgData name="Kevin Jose Caceres Hernandez" userId="S::kjcaceres990@soy.sena.edu.co::d80ee6d3-dd7c-47ed-ae29-b135e8dbebab" providerId="AD" clId="Web-{644DFE7C-08E6-0356-6435-BF27D5AA244D}" dt="2024-06-15T19:54:20.738" v="830"/>
          <ac:picMkLst>
            <pc:docMk/>
            <pc:sldMk cId="0" sldId="256"/>
            <ac:picMk id="4" creationId="{A64FCADB-8948-B8F8-2195-28FD2085780C}"/>
          </ac:picMkLst>
        </pc:picChg>
      </pc:sldChg>
      <pc:sldChg chg="addSp delSp modSp">
        <pc:chgData name="Kevin Jose Caceres Hernandez" userId="S::kjcaceres990@soy.sena.edu.co::d80ee6d3-dd7c-47ed-ae29-b135e8dbebab" providerId="AD" clId="Web-{644DFE7C-08E6-0356-6435-BF27D5AA244D}" dt="2024-06-15T19:55:06.804" v="839"/>
        <pc:sldMkLst>
          <pc:docMk/>
          <pc:sldMk cId="0" sldId="259"/>
        </pc:sldMkLst>
        <pc:spChg chg="del mod">
          <ac:chgData name="Kevin Jose Caceres Hernandez" userId="S::kjcaceres990@soy.sena.edu.co::d80ee6d3-dd7c-47ed-ae29-b135e8dbebab" providerId="AD" clId="Web-{644DFE7C-08E6-0356-6435-BF27D5AA244D}" dt="2024-06-15T19:54:30.364" v="832"/>
          <ac:spMkLst>
            <pc:docMk/>
            <pc:sldMk cId="0" sldId="259"/>
            <ac:spMk id="126" creationId="{00000000-0000-0000-0000-000000000000}"/>
          </ac:spMkLst>
        </pc:spChg>
        <pc:picChg chg="add mod modCrop">
          <ac:chgData name="Kevin Jose Caceres Hernandez" userId="S::kjcaceres990@soy.sena.edu.co::d80ee6d3-dd7c-47ed-ae29-b135e8dbebab" providerId="AD" clId="Web-{644DFE7C-08E6-0356-6435-BF27D5AA244D}" dt="2024-06-15T19:55:04.366" v="837"/>
          <ac:picMkLst>
            <pc:docMk/>
            <pc:sldMk cId="0" sldId="259"/>
            <ac:picMk id="3" creationId="{40B0456B-A48A-3125-58B5-8BE3843AB278}"/>
          </ac:picMkLst>
        </pc:picChg>
        <pc:picChg chg="add del">
          <ac:chgData name="Kevin Jose Caceres Hernandez" userId="S::kjcaceres990@soy.sena.edu.co::d80ee6d3-dd7c-47ed-ae29-b135e8dbebab" providerId="AD" clId="Web-{644DFE7C-08E6-0356-6435-BF27D5AA244D}" dt="2024-06-15T19:55:06.804" v="839"/>
          <ac:picMkLst>
            <pc:docMk/>
            <pc:sldMk cId="0" sldId="259"/>
            <ac:picMk id="4" creationId="{85BA9AF2-828A-C9D9-126D-489563CBE120}"/>
          </ac:picMkLst>
        </pc:picChg>
      </pc:sldChg>
      <pc:sldChg chg="addSp delSp modSp">
        <pc:chgData name="Kevin Jose Caceres Hernandez" userId="S::kjcaceres990@soy.sena.edu.co::d80ee6d3-dd7c-47ed-ae29-b135e8dbebab" providerId="AD" clId="Web-{644DFE7C-08E6-0356-6435-BF27D5AA244D}" dt="2024-06-15T19:55:38.915" v="851" actId="1076"/>
        <pc:sldMkLst>
          <pc:docMk/>
          <pc:sldMk cId="0" sldId="260"/>
        </pc:sldMkLst>
        <pc:spChg chg="del mod">
          <ac:chgData name="Kevin Jose Caceres Hernandez" userId="S::kjcaceres990@soy.sena.edu.co::d80ee6d3-dd7c-47ed-ae29-b135e8dbebab" providerId="AD" clId="Web-{644DFE7C-08E6-0356-6435-BF27D5AA244D}" dt="2024-06-15T19:55:16.945" v="842"/>
          <ac:spMkLst>
            <pc:docMk/>
            <pc:sldMk cId="0" sldId="260"/>
            <ac:spMk id="134" creationId="{00000000-0000-0000-0000-000000000000}"/>
          </ac:spMkLst>
        </pc:spChg>
        <pc:spChg chg="mod">
          <ac:chgData name="Kevin Jose Caceres Hernandez" userId="S::kjcaceres990@soy.sena.edu.co::d80ee6d3-dd7c-47ed-ae29-b135e8dbebab" providerId="AD" clId="Web-{644DFE7C-08E6-0356-6435-BF27D5AA244D}" dt="2024-06-15T19:33:42.952" v="749" actId="20577"/>
          <ac:spMkLst>
            <pc:docMk/>
            <pc:sldMk cId="0" sldId="260"/>
            <ac:spMk id="135" creationId="{00000000-0000-0000-0000-000000000000}"/>
          </ac:spMkLst>
        </pc:spChg>
        <pc:picChg chg="add mod">
          <ac:chgData name="Kevin Jose Caceres Hernandez" userId="S::kjcaceres990@soy.sena.edu.co::d80ee6d3-dd7c-47ed-ae29-b135e8dbebab" providerId="AD" clId="Web-{644DFE7C-08E6-0356-6435-BF27D5AA244D}" dt="2024-06-15T19:55:38.915" v="851" actId="1076"/>
          <ac:picMkLst>
            <pc:docMk/>
            <pc:sldMk cId="0" sldId="260"/>
            <ac:picMk id="4" creationId="{AA0CCDB1-FF26-CA2C-65B4-FDB151E5276A}"/>
          </ac:picMkLst>
        </pc:picChg>
      </pc:sldChg>
      <pc:sldChg chg="addSp delSp modSp">
        <pc:chgData name="Kevin Jose Caceres Hernandez" userId="S::kjcaceres990@soy.sena.edu.co::d80ee6d3-dd7c-47ed-ae29-b135e8dbebab" providerId="AD" clId="Web-{644DFE7C-08E6-0356-6435-BF27D5AA244D}" dt="2024-06-15T19:55:57.604" v="859" actId="1076"/>
        <pc:sldMkLst>
          <pc:docMk/>
          <pc:sldMk cId="0" sldId="261"/>
        </pc:sldMkLst>
        <pc:spChg chg="del">
          <ac:chgData name="Kevin Jose Caceres Hernandez" userId="S::kjcaceres990@soy.sena.edu.co::d80ee6d3-dd7c-47ed-ae29-b135e8dbebab" providerId="AD" clId="Web-{644DFE7C-08E6-0356-6435-BF27D5AA244D}" dt="2024-06-15T19:55:43.197" v="852"/>
          <ac:spMkLst>
            <pc:docMk/>
            <pc:sldMk cId="0" sldId="261"/>
            <ac:spMk id="142" creationId="{00000000-0000-0000-0000-000000000000}"/>
          </ac:spMkLst>
        </pc:spChg>
        <pc:spChg chg="mod">
          <ac:chgData name="Kevin Jose Caceres Hernandez" userId="S::kjcaceres990@soy.sena.edu.co::d80ee6d3-dd7c-47ed-ae29-b135e8dbebab" providerId="AD" clId="Web-{644DFE7C-08E6-0356-6435-BF27D5AA244D}" dt="2024-06-15T19:33:56.390" v="754" actId="20577"/>
          <ac:spMkLst>
            <pc:docMk/>
            <pc:sldMk cId="0" sldId="261"/>
            <ac:spMk id="143" creationId="{00000000-0000-0000-0000-000000000000}"/>
          </ac:spMkLst>
        </pc:spChg>
        <pc:picChg chg="mod">
          <ac:chgData name="Kevin Jose Caceres Hernandez" userId="S::kjcaceres990@soy.sena.edu.co::d80ee6d3-dd7c-47ed-ae29-b135e8dbebab" providerId="AD" clId="Web-{644DFE7C-08E6-0356-6435-BF27D5AA244D}" dt="2024-06-15T19:55:57.604" v="859" actId="1076"/>
          <ac:picMkLst>
            <pc:docMk/>
            <pc:sldMk cId="0" sldId="261"/>
            <ac:picMk id="2" creationId="{0275E048-DD75-0BB2-3341-40FA1E0F851A}"/>
          </ac:picMkLst>
        </pc:picChg>
        <pc:picChg chg="add mod">
          <ac:chgData name="Kevin Jose Caceres Hernandez" userId="S::kjcaceres990@soy.sena.edu.co::d80ee6d3-dd7c-47ed-ae29-b135e8dbebab" providerId="AD" clId="Web-{644DFE7C-08E6-0356-6435-BF27D5AA244D}" dt="2024-06-15T19:55:54.338" v="858" actId="1076"/>
          <ac:picMkLst>
            <pc:docMk/>
            <pc:sldMk cId="0" sldId="261"/>
            <ac:picMk id="4" creationId="{48E960E7-9FC7-EEB9-7F09-1848B0D787B9}"/>
          </ac:picMkLst>
        </pc:picChg>
      </pc:sldChg>
      <pc:sldChg chg="addSp delSp modSp">
        <pc:chgData name="Kevin Jose Caceres Hernandez" userId="S::kjcaceres990@soy.sena.edu.co::d80ee6d3-dd7c-47ed-ae29-b135e8dbebab" providerId="AD" clId="Web-{644DFE7C-08E6-0356-6435-BF27D5AA244D}" dt="2024-06-15T20:12:39.778" v="948" actId="20577"/>
        <pc:sldMkLst>
          <pc:docMk/>
          <pc:sldMk cId="0" sldId="262"/>
        </pc:sldMkLst>
        <pc:spChg chg="mod">
          <ac:chgData name="Kevin Jose Caceres Hernandez" userId="S::kjcaceres990@soy.sena.edu.co::d80ee6d3-dd7c-47ed-ae29-b135e8dbebab" providerId="AD" clId="Web-{644DFE7C-08E6-0356-6435-BF27D5AA244D}" dt="2024-06-15T19:34:11.266" v="756" actId="20577"/>
          <ac:spMkLst>
            <pc:docMk/>
            <pc:sldMk cId="0" sldId="262"/>
            <ac:spMk id="150" creationId="{00000000-0000-0000-0000-000000000000}"/>
          </ac:spMkLst>
        </pc:spChg>
        <pc:spChg chg="mod">
          <ac:chgData name="Kevin Jose Caceres Hernandez" userId="S::kjcaceres990@soy.sena.edu.co::d80ee6d3-dd7c-47ed-ae29-b135e8dbebab" providerId="AD" clId="Web-{644DFE7C-08E6-0356-6435-BF27D5AA244D}" dt="2024-06-15T20:12:39.778" v="948" actId="20577"/>
          <ac:spMkLst>
            <pc:docMk/>
            <pc:sldMk cId="0" sldId="262"/>
            <ac:spMk id="154" creationId="{00000000-0000-0000-0000-000000000000}"/>
          </ac:spMkLst>
        </pc:spChg>
        <pc:picChg chg="add mod">
          <ac:chgData name="Kevin Jose Caceres Hernandez" userId="S::kjcaceres990@soy.sena.edu.co::d80ee6d3-dd7c-47ed-ae29-b135e8dbebab" providerId="AD" clId="Web-{644DFE7C-08E6-0356-6435-BF27D5AA244D}" dt="2024-06-15T19:49:05.015" v="792" actId="14100"/>
          <ac:picMkLst>
            <pc:docMk/>
            <pc:sldMk cId="0" sldId="262"/>
            <ac:picMk id="2" creationId="{71AF5CC4-06E5-0276-DD2B-3EBFF1CA99D7}"/>
          </ac:picMkLst>
        </pc:picChg>
        <pc:picChg chg="del">
          <ac:chgData name="Kevin Jose Caceres Hernandez" userId="S::kjcaceres990@soy.sena.edu.co::d80ee6d3-dd7c-47ed-ae29-b135e8dbebab" providerId="AD" clId="Web-{644DFE7C-08E6-0356-6435-BF27D5AA244D}" dt="2024-06-15T19:48:43.279" v="788"/>
          <ac:picMkLst>
            <pc:docMk/>
            <pc:sldMk cId="0" sldId="262"/>
            <ac:picMk id="151" creationId="{00000000-0000-0000-0000-000000000000}"/>
          </ac:picMkLst>
        </pc:picChg>
      </pc:sldChg>
      <pc:sldChg chg="addSp delSp modSp">
        <pc:chgData name="Kevin Jose Caceres Hernandez" userId="S::kjcaceres990@soy.sena.edu.co::d80ee6d3-dd7c-47ed-ae29-b135e8dbebab" providerId="AD" clId="Web-{644DFE7C-08E6-0356-6435-BF27D5AA244D}" dt="2024-06-15T19:56:19.512" v="866" actId="14100"/>
        <pc:sldMkLst>
          <pc:docMk/>
          <pc:sldMk cId="0" sldId="263"/>
        </pc:sldMkLst>
        <pc:spChg chg="del mod">
          <ac:chgData name="Kevin Jose Caceres Hernandez" userId="S::kjcaceres990@soy.sena.edu.co::d80ee6d3-dd7c-47ed-ae29-b135e8dbebab" providerId="AD" clId="Web-{644DFE7C-08E6-0356-6435-BF27D5AA244D}" dt="2024-06-15T19:56:09.995" v="862"/>
          <ac:spMkLst>
            <pc:docMk/>
            <pc:sldMk cId="0" sldId="263"/>
            <ac:spMk id="161" creationId="{00000000-0000-0000-0000-000000000000}"/>
          </ac:spMkLst>
        </pc:spChg>
        <pc:spChg chg="mod">
          <ac:chgData name="Kevin Jose Caceres Hernandez" userId="S::kjcaceres990@soy.sena.edu.co::d80ee6d3-dd7c-47ed-ae29-b135e8dbebab" providerId="AD" clId="Web-{644DFE7C-08E6-0356-6435-BF27D5AA244D}" dt="2024-06-15T19:34:38.580" v="768" actId="20577"/>
          <ac:spMkLst>
            <pc:docMk/>
            <pc:sldMk cId="0" sldId="263"/>
            <ac:spMk id="162" creationId="{00000000-0000-0000-0000-000000000000}"/>
          </ac:spMkLst>
        </pc:spChg>
        <pc:picChg chg="add mod">
          <ac:chgData name="Kevin Jose Caceres Hernandez" userId="S::kjcaceres990@soy.sena.edu.co::d80ee6d3-dd7c-47ed-ae29-b135e8dbebab" providerId="AD" clId="Web-{644DFE7C-08E6-0356-6435-BF27D5AA244D}" dt="2024-06-15T19:56:19.512" v="866" actId="14100"/>
          <ac:picMkLst>
            <pc:docMk/>
            <pc:sldMk cId="0" sldId="263"/>
            <ac:picMk id="4" creationId="{B83F47B6-A065-7D04-06B2-A656392FDC77}"/>
          </ac:picMkLst>
        </pc:picChg>
      </pc:sldChg>
      <pc:sldChg chg="modSp del mod modShow">
        <pc:chgData name="Kevin Jose Caceres Hernandez" userId="S::kjcaceres990@soy.sena.edu.co::d80ee6d3-dd7c-47ed-ae29-b135e8dbebab" providerId="AD" clId="Web-{644DFE7C-08E6-0356-6435-BF27D5AA244D}" dt="2024-06-15T17:43:31.987" v="746"/>
        <pc:sldMkLst>
          <pc:docMk/>
          <pc:sldMk cId="0" sldId="264"/>
        </pc:sldMkLst>
        <pc:spChg chg="mod">
          <ac:chgData name="Kevin Jose Caceres Hernandez" userId="S::kjcaceres990@soy.sena.edu.co::d80ee6d3-dd7c-47ed-ae29-b135e8dbebab" providerId="AD" clId="Web-{644DFE7C-08E6-0356-6435-BF27D5AA244D}" dt="2024-06-15T17:43:20.518" v="743" actId="20577"/>
          <ac:spMkLst>
            <pc:docMk/>
            <pc:sldMk cId="0" sldId="264"/>
            <ac:spMk id="170" creationId="{00000000-0000-0000-0000-000000000000}"/>
          </ac:spMkLst>
        </pc:spChg>
      </pc:sldChg>
      <pc:sldChg chg="addSp delSp modSp">
        <pc:chgData name="Kevin Jose Caceres Hernandez" userId="S::kjcaceres990@soy.sena.edu.co::d80ee6d3-dd7c-47ed-ae29-b135e8dbebab" providerId="AD" clId="Web-{644DFE7C-08E6-0356-6435-BF27D5AA244D}" dt="2024-06-15T19:56:35.653" v="870" actId="1076"/>
        <pc:sldMkLst>
          <pc:docMk/>
          <pc:sldMk cId="0" sldId="265"/>
        </pc:sldMkLst>
        <pc:spChg chg="del">
          <ac:chgData name="Kevin Jose Caceres Hernandez" userId="S::kjcaceres990@soy.sena.edu.co::d80ee6d3-dd7c-47ed-ae29-b135e8dbebab" providerId="AD" clId="Web-{644DFE7C-08E6-0356-6435-BF27D5AA244D}" dt="2024-06-15T19:49:32.204" v="795"/>
          <ac:spMkLst>
            <pc:docMk/>
            <pc:sldMk cId="0" sldId="265"/>
            <ac:spMk id="176" creationId="{00000000-0000-0000-0000-000000000000}"/>
          </ac:spMkLst>
        </pc:spChg>
        <pc:spChg chg="del">
          <ac:chgData name="Kevin Jose Caceres Hernandez" userId="S::kjcaceres990@soy.sena.edu.co::d80ee6d3-dd7c-47ed-ae29-b135e8dbebab" providerId="AD" clId="Web-{644DFE7C-08E6-0356-6435-BF27D5AA244D}" dt="2024-06-15T19:56:25.543" v="867"/>
          <ac:spMkLst>
            <pc:docMk/>
            <pc:sldMk cId="0" sldId="265"/>
            <ac:spMk id="177" creationId="{00000000-0000-0000-0000-000000000000}"/>
          </ac:spMkLst>
        </pc:spChg>
        <pc:spChg chg="mod">
          <ac:chgData name="Kevin Jose Caceres Hernandez" userId="S::kjcaceres990@soy.sena.edu.co::d80ee6d3-dd7c-47ed-ae29-b135e8dbebab" providerId="AD" clId="Web-{644DFE7C-08E6-0356-6435-BF27D5AA244D}" dt="2024-06-15T19:34:51.128" v="772" actId="20577"/>
          <ac:spMkLst>
            <pc:docMk/>
            <pc:sldMk cId="0" sldId="265"/>
            <ac:spMk id="178" creationId="{00000000-0000-0000-0000-000000000000}"/>
          </ac:spMkLst>
        </pc:spChg>
        <pc:picChg chg="add mod">
          <ac:chgData name="Kevin Jose Caceres Hernandez" userId="S::kjcaceres990@soy.sena.edu.co::d80ee6d3-dd7c-47ed-ae29-b135e8dbebab" providerId="AD" clId="Web-{644DFE7C-08E6-0356-6435-BF27D5AA244D}" dt="2024-06-15T19:49:37.204" v="797" actId="14100"/>
          <ac:picMkLst>
            <pc:docMk/>
            <pc:sldMk cId="0" sldId="265"/>
            <ac:picMk id="3" creationId="{568B1521-99E9-89A2-4F66-A0586346CC11}"/>
          </ac:picMkLst>
        </pc:picChg>
        <pc:picChg chg="add mod">
          <ac:chgData name="Kevin Jose Caceres Hernandez" userId="S::kjcaceres990@soy.sena.edu.co::d80ee6d3-dd7c-47ed-ae29-b135e8dbebab" providerId="AD" clId="Web-{644DFE7C-08E6-0356-6435-BF27D5AA244D}" dt="2024-06-15T19:56:35.653" v="870" actId="1076"/>
          <ac:picMkLst>
            <pc:docMk/>
            <pc:sldMk cId="0" sldId="265"/>
            <ac:picMk id="5" creationId="{E020B4D4-E0EF-D331-80D8-2BEABE8B27E7}"/>
          </ac:picMkLst>
        </pc:picChg>
      </pc:sldChg>
      <pc:sldChg chg="del mod modShow">
        <pc:chgData name="Kevin Jose Caceres Hernandez" userId="S::kjcaceres990@soy.sena.edu.co::d80ee6d3-dd7c-47ed-ae29-b135e8dbebab" providerId="AD" clId="Web-{644DFE7C-08E6-0356-6435-BF27D5AA244D}" dt="2024-06-15T17:42:45.531" v="736"/>
        <pc:sldMkLst>
          <pc:docMk/>
          <pc:sldMk cId="0" sldId="266"/>
        </pc:sldMkLst>
      </pc:sldChg>
      <pc:sldChg chg="modSp del">
        <pc:chgData name="Kevin Jose Caceres Hernandez" userId="S::kjcaceres990@soy.sena.edu.co::d80ee6d3-dd7c-47ed-ae29-b135e8dbebab" providerId="AD" clId="Web-{644DFE7C-08E6-0356-6435-BF27D5AA244D}" dt="2024-06-15T19:35:19.974" v="773"/>
        <pc:sldMkLst>
          <pc:docMk/>
          <pc:sldMk cId="0" sldId="267"/>
        </pc:sldMkLst>
        <pc:spChg chg="mod">
          <ac:chgData name="Kevin Jose Caceres Hernandez" userId="S::kjcaceres990@soy.sena.edu.co::d80ee6d3-dd7c-47ed-ae29-b135e8dbebab" providerId="AD" clId="Web-{644DFE7C-08E6-0356-6435-BF27D5AA244D}" dt="2024-06-15T17:43:11.439" v="742" actId="20577"/>
          <ac:spMkLst>
            <pc:docMk/>
            <pc:sldMk cId="0" sldId="267"/>
            <ac:spMk id="194" creationId="{00000000-0000-0000-0000-000000000000}"/>
          </ac:spMkLst>
        </pc:spChg>
      </pc:sldChg>
      <pc:sldChg chg="del">
        <pc:chgData name="Kevin Jose Caceres Hernandez" userId="S::kjcaceres990@soy.sena.edu.co::d80ee6d3-dd7c-47ed-ae29-b135e8dbebab" providerId="AD" clId="Web-{644DFE7C-08E6-0356-6435-BF27D5AA244D}" dt="2024-06-15T19:35:21.583" v="774"/>
        <pc:sldMkLst>
          <pc:docMk/>
          <pc:sldMk cId="0" sldId="268"/>
        </pc:sldMkLst>
      </pc:sldChg>
      <pc:sldChg chg="addSp delSp modSp">
        <pc:chgData name="Kevin Jose Caceres Hernandez" userId="S::kjcaceres990@soy.sena.edu.co::d80ee6d3-dd7c-47ed-ae29-b135e8dbebab" providerId="AD" clId="Web-{644DFE7C-08E6-0356-6435-BF27D5AA244D}" dt="2024-06-15T19:56:48.826" v="874" actId="14100"/>
        <pc:sldMkLst>
          <pc:docMk/>
          <pc:sldMk cId="0" sldId="269"/>
        </pc:sldMkLst>
        <pc:spChg chg="mod">
          <ac:chgData name="Kevin Jose Caceres Hernandez" userId="S::kjcaceres990@soy.sena.edu.co::d80ee6d3-dd7c-47ed-ae29-b135e8dbebab" providerId="AD" clId="Web-{644DFE7C-08E6-0356-6435-BF27D5AA244D}" dt="2024-06-15T19:47:28.647" v="775" actId="20577"/>
          <ac:spMkLst>
            <pc:docMk/>
            <pc:sldMk cId="0" sldId="269"/>
            <ac:spMk id="208" creationId="{00000000-0000-0000-0000-000000000000}"/>
          </ac:spMkLst>
        </pc:spChg>
        <pc:spChg chg="del mod">
          <ac:chgData name="Kevin Jose Caceres Hernandez" userId="S::kjcaceres990@soy.sena.edu.co::d80ee6d3-dd7c-47ed-ae29-b135e8dbebab" providerId="AD" clId="Web-{644DFE7C-08E6-0356-6435-BF27D5AA244D}" dt="2024-06-15T19:49:43.471" v="799"/>
          <ac:spMkLst>
            <pc:docMk/>
            <pc:sldMk cId="0" sldId="269"/>
            <ac:spMk id="209" creationId="{00000000-0000-0000-0000-000000000000}"/>
          </ac:spMkLst>
        </pc:spChg>
        <pc:spChg chg="del">
          <ac:chgData name="Kevin Jose Caceres Hernandez" userId="S::kjcaceres990@soy.sena.edu.co::d80ee6d3-dd7c-47ed-ae29-b135e8dbebab" providerId="AD" clId="Web-{644DFE7C-08E6-0356-6435-BF27D5AA244D}" dt="2024-06-15T19:56:41.029" v="871"/>
          <ac:spMkLst>
            <pc:docMk/>
            <pc:sldMk cId="0" sldId="269"/>
            <ac:spMk id="210" creationId="{00000000-0000-0000-0000-000000000000}"/>
          </ac:spMkLst>
        </pc:spChg>
        <pc:spChg chg="mod">
          <ac:chgData name="Kevin Jose Caceres Hernandez" userId="S::kjcaceres990@soy.sena.edu.co::d80ee6d3-dd7c-47ed-ae29-b135e8dbebab" providerId="AD" clId="Web-{644DFE7C-08E6-0356-6435-BF27D5AA244D}" dt="2024-06-15T19:47:46.445" v="786" actId="20577"/>
          <ac:spMkLst>
            <pc:docMk/>
            <pc:sldMk cId="0" sldId="269"/>
            <ac:spMk id="211" creationId="{00000000-0000-0000-0000-000000000000}"/>
          </ac:spMkLst>
        </pc:spChg>
        <pc:picChg chg="add mod">
          <ac:chgData name="Kevin Jose Caceres Hernandez" userId="S::kjcaceres990@soy.sena.edu.co::d80ee6d3-dd7c-47ed-ae29-b135e8dbebab" providerId="AD" clId="Web-{644DFE7C-08E6-0356-6435-BF27D5AA244D}" dt="2024-06-15T19:49:48.408" v="801" actId="1076"/>
          <ac:picMkLst>
            <pc:docMk/>
            <pc:sldMk cId="0" sldId="269"/>
            <ac:picMk id="3" creationId="{36736D31-92C8-A362-8B3D-80865ECDC328}"/>
          </ac:picMkLst>
        </pc:picChg>
        <pc:picChg chg="add mod">
          <ac:chgData name="Kevin Jose Caceres Hernandez" userId="S::kjcaceres990@soy.sena.edu.co::d80ee6d3-dd7c-47ed-ae29-b135e8dbebab" providerId="AD" clId="Web-{644DFE7C-08E6-0356-6435-BF27D5AA244D}" dt="2024-06-15T19:56:48.826" v="874" actId="14100"/>
          <ac:picMkLst>
            <pc:docMk/>
            <pc:sldMk cId="0" sldId="269"/>
            <ac:picMk id="5" creationId="{0A8A5BE3-658C-39B9-69FE-BAF98680DD8C}"/>
          </ac:picMkLst>
        </pc:picChg>
      </pc:sldChg>
      <pc:sldChg chg="new del">
        <pc:chgData name="Kevin Jose Caceres Hernandez" userId="S::kjcaceres990@soy.sena.edu.co::d80ee6d3-dd7c-47ed-ae29-b135e8dbebab" providerId="AD" clId="Web-{644DFE7C-08E6-0356-6435-BF27D5AA244D}" dt="2024-06-15T17:43:26.846" v="745"/>
        <pc:sldMkLst>
          <pc:docMk/>
          <pc:sldMk cId="2991500307" sldId="271"/>
        </pc:sldMkLst>
      </pc:sldChg>
    </pc:docChg>
  </pc:docChgLst>
  <pc:docChgLst>
    <pc:chgData name="Kevin Jose Caceres Hernandez" userId="S::kjcaceres990@soy.sena.edu.co::d80ee6d3-dd7c-47ed-ae29-b135e8dbebab" providerId="AD" clId="Web-{A8D687E5-5DBA-6D63-1670-5D5C2C9A6402}"/>
    <pc:docChg chg="modSld">
      <pc:chgData name="Kevin Jose Caceres Hernandez" userId="S::kjcaceres990@soy.sena.edu.co::d80ee6d3-dd7c-47ed-ae29-b135e8dbebab" providerId="AD" clId="Web-{A8D687E5-5DBA-6D63-1670-5D5C2C9A6402}" dt="2024-06-15T20:14:29.985" v="19" actId="20577"/>
      <pc:docMkLst>
        <pc:docMk/>
      </pc:docMkLst>
      <pc:sldChg chg="modSp">
        <pc:chgData name="Kevin Jose Caceres Hernandez" userId="S::kjcaceres990@soy.sena.edu.co::d80ee6d3-dd7c-47ed-ae29-b135e8dbebab" providerId="AD" clId="Web-{A8D687E5-5DBA-6D63-1670-5D5C2C9A6402}" dt="2024-06-15T20:14:13.516" v="8" actId="20577"/>
        <pc:sldMkLst>
          <pc:docMk/>
          <pc:sldMk cId="0" sldId="256"/>
        </pc:sldMkLst>
        <pc:spChg chg="mod">
          <ac:chgData name="Kevin Jose Caceres Hernandez" userId="S::kjcaceres990@soy.sena.edu.co::d80ee6d3-dd7c-47ed-ae29-b135e8dbebab" providerId="AD" clId="Web-{A8D687E5-5DBA-6D63-1670-5D5C2C9A6402}" dt="2024-06-15T20:14:13.516" v="8" actId="20577"/>
          <ac:spMkLst>
            <pc:docMk/>
            <pc:sldMk cId="0" sldId="256"/>
            <ac:spMk id="101" creationId="{00000000-0000-0000-0000-000000000000}"/>
          </ac:spMkLst>
        </pc:spChg>
      </pc:sldChg>
      <pc:sldChg chg="modSp">
        <pc:chgData name="Kevin Jose Caceres Hernandez" userId="S::kjcaceres990@soy.sena.edu.co::d80ee6d3-dd7c-47ed-ae29-b135e8dbebab" providerId="AD" clId="Web-{A8D687E5-5DBA-6D63-1670-5D5C2C9A6402}" dt="2024-06-15T20:14:21.469" v="17" actId="20577"/>
        <pc:sldMkLst>
          <pc:docMk/>
          <pc:sldMk cId="0" sldId="257"/>
        </pc:sldMkLst>
        <pc:spChg chg="mod">
          <ac:chgData name="Kevin Jose Caceres Hernandez" userId="S::kjcaceres990@soy.sena.edu.co::d80ee6d3-dd7c-47ed-ae29-b135e8dbebab" providerId="AD" clId="Web-{A8D687E5-5DBA-6D63-1670-5D5C2C9A6402}" dt="2024-06-15T20:14:21.469" v="17" actId="20577"/>
          <ac:spMkLst>
            <pc:docMk/>
            <pc:sldMk cId="0" sldId="257"/>
            <ac:spMk id="108" creationId="{00000000-0000-0000-0000-000000000000}"/>
          </ac:spMkLst>
        </pc:spChg>
      </pc:sldChg>
      <pc:sldChg chg="modSp">
        <pc:chgData name="Kevin Jose Caceres Hernandez" userId="S::kjcaceres990@soy.sena.edu.co::d80ee6d3-dd7c-47ed-ae29-b135e8dbebab" providerId="AD" clId="Web-{A8D687E5-5DBA-6D63-1670-5D5C2C9A6402}" dt="2024-06-15T20:14:29.985" v="19" actId="20577"/>
        <pc:sldMkLst>
          <pc:docMk/>
          <pc:sldMk cId="0" sldId="259"/>
        </pc:sldMkLst>
        <pc:spChg chg="mod">
          <ac:chgData name="Kevin Jose Caceres Hernandez" userId="S::kjcaceres990@soy.sena.edu.co::d80ee6d3-dd7c-47ed-ae29-b135e8dbebab" providerId="AD" clId="Web-{A8D687E5-5DBA-6D63-1670-5D5C2C9A6402}" dt="2024-06-15T20:14:29.985" v="19" actId="20577"/>
          <ac:spMkLst>
            <pc:docMk/>
            <pc:sldMk cId="0" sldId="259"/>
            <ac:spMk id="124" creationId="{00000000-0000-0000-0000-000000000000}"/>
          </ac:spMkLst>
        </pc:spChg>
      </pc:sldChg>
    </pc:docChg>
  </pc:docChgLst>
  <pc:docChgLst>
    <pc:chgData name="Kevin Jose Caceres Hernandez" userId="S::kjcaceres990@soy.sena.edu.co::d80ee6d3-dd7c-47ed-ae29-b135e8dbebab" providerId="AD" clId="Web-{80461D21-636E-AB8A-02EB-433F9746D58E}"/>
    <pc:docChg chg="modSld">
      <pc:chgData name="Kevin Jose Caceres Hernandez" userId="S::kjcaceres990@soy.sena.edu.co::d80ee6d3-dd7c-47ed-ae29-b135e8dbebab" providerId="AD" clId="Web-{80461D21-636E-AB8A-02EB-433F9746D58E}" dt="2024-06-13T04:06:31.503" v="92" actId="20577"/>
      <pc:docMkLst>
        <pc:docMk/>
      </pc:docMkLst>
      <pc:sldChg chg="modSp">
        <pc:chgData name="Kevin Jose Caceres Hernandez" userId="S::kjcaceres990@soy.sena.edu.co::d80ee6d3-dd7c-47ed-ae29-b135e8dbebab" providerId="AD" clId="Web-{80461D21-636E-AB8A-02EB-433F9746D58E}" dt="2024-06-13T04:01:26.711" v="15" actId="20577"/>
        <pc:sldMkLst>
          <pc:docMk/>
          <pc:sldMk cId="0" sldId="256"/>
        </pc:sldMkLst>
        <pc:spChg chg="mod">
          <ac:chgData name="Kevin Jose Caceres Hernandez" userId="S::kjcaceres990@soy.sena.edu.co::d80ee6d3-dd7c-47ed-ae29-b135e8dbebab" providerId="AD" clId="Web-{80461D21-636E-AB8A-02EB-433F9746D58E}" dt="2024-06-13T04:01:26.711" v="15" actId="20577"/>
          <ac:spMkLst>
            <pc:docMk/>
            <pc:sldMk cId="0" sldId="256"/>
            <ac:spMk id="101" creationId="{00000000-0000-0000-0000-000000000000}"/>
          </ac:spMkLst>
        </pc:spChg>
      </pc:sldChg>
      <pc:sldChg chg="addSp modSp">
        <pc:chgData name="Kevin Jose Caceres Hernandez" userId="S::kjcaceres990@soy.sena.edu.co::d80ee6d3-dd7c-47ed-ae29-b135e8dbebab" providerId="AD" clId="Web-{80461D21-636E-AB8A-02EB-433F9746D58E}" dt="2024-06-13T04:06:31.503" v="92" actId="20577"/>
        <pc:sldMkLst>
          <pc:docMk/>
          <pc:sldMk cId="0" sldId="257"/>
        </pc:sldMkLst>
        <pc:spChg chg="mod">
          <ac:chgData name="Kevin Jose Caceres Hernandez" userId="S::kjcaceres990@soy.sena.edu.co::d80ee6d3-dd7c-47ed-ae29-b135e8dbebab" providerId="AD" clId="Web-{80461D21-636E-AB8A-02EB-433F9746D58E}" dt="2024-06-13T04:01:48.993" v="31" actId="20577"/>
          <ac:spMkLst>
            <pc:docMk/>
            <pc:sldMk cId="0" sldId="257"/>
            <ac:spMk id="108" creationId="{00000000-0000-0000-0000-000000000000}"/>
          </ac:spMkLst>
        </pc:spChg>
        <pc:spChg chg="mod">
          <ac:chgData name="Kevin Jose Caceres Hernandez" userId="S::kjcaceres990@soy.sena.edu.co::d80ee6d3-dd7c-47ed-ae29-b135e8dbebab" providerId="AD" clId="Web-{80461D21-636E-AB8A-02EB-433F9746D58E}" dt="2024-06-13T04:02:45.651" v="78" actId="20577"/>
          <ac:spMkLst>
            <pc:docMk/>
            <pc:sldMk cId="0" sldId="257"/>
            <ac:spMk id="110" creationId="{00000000-0000-0000-0000-000000000000}"/>
          </ac:spMkLst>
        </pc:spChg>
        <pc:spChg chg="mod">
          <ac:chgData name="Kevin Jose Caceres Hernandez" userId="S::kjcaceres990@soy.sena.edu.co::d80ee6d3-dd7c-47ed-ae29-b135e8dbebab" providerId="AD" clId="Web-{80461D21-636E-AB8A-02EB-433F9746D58E}" dt="2024-06-13T04:06:31.503" v="92" actId="20577"/>
          <ac:spMkLst>
            <pc:docMk/>
            <pc:sldMk cId="0" sldId="257"/>
            <ac:spMk id="111" creationId="{00000000-0000-0000-0000-000000000000}"/>
          </ac:spMkLst>
        </pc:spChg>
        <pc:cxnChg chg="add mod">
          <ac:chgData name="Kevin Jose Caceres Hernandez" userId="S::kjcaceres990@soy.sena.edu.co::d80ee6d3-dd7c-47ed-ae29-b135e8dbebab" providerId="AD" clId="Web-{80461D21-636E-AB8A-02EB-433F9746D58E}" dt="2024-06-13T04:03:04.776" v="86" actId="1076"/>
          <ac:cxnSpMkLst>
            <pc:docMk/>
            <pc:sldMk cId="0" sldId="257"/>
            <ac:cxnSpMk id="2" creationId="{2AF55FDF-68A9-C17C-39C0-01AC7C4F33C7}"/>
          </ac:cxnSpMkLst>
        </pc:cxnChg>
        <pc:cxnChg chg="mod">
          <ac:chgData name="Kevin Jose Caceres Hernandez" userId="S::kjcaceres990@soy.sena.edu.co::d80ee6d3-dd7c-47ed-ae29-b135e8dbebab" providerId="AD" clId="Web-{80461D21-636E-AB8A-02EB-433F9746D58E}" dt="2024-06-13T04:02:57.667" v="84" actId="1076"/>
          <ac:cxnSpMkLst>
            <pc:docMk/>
            <pc:sldMk cId="0" sldId="257"/>
            <ac:cxnSpMk id="109" creationId="{00000000-0000-0000-0000-000000000000}"/>
          </ac:cxnSpMkLst>
        </pc:cxnChg>
      </pc:sldChg>
    </pc:docChg>
  </pc:docChgLst>
  <pc:docChgLst>
    <pc:chgData name="Kevin Jose Caceres Hernandez" userId="S::kjcaceres990@soy.sena.edu.co::d80ee6d3-dd7c-47ed-ae29-b135e8dbebab" providerId="AD" clId="Web-{EDA98DE2-EEC5-C028-E6A7-8EC57A9535A1}"/>
    <pc:docChg chg="modSld">
      <pc:chgData name="Kevin Jose Caceres Hernandez" userId="S::kjcaceres990@soy.sena.edu.co::d80ee6d3-dd7c-47ed-ae29-b135e8dbebab" providerId="AD" clId="Web-{EDA98DE2-EEC5-C028-E6A7-8EC57A9535A1}" dt="2024-06-13T20:57:59.197" v="575" actId="20577"/>
      <pc:docMkLst>
        <pc:docMk/>
      </pc:docMkLst>
      <pc:sldChg chg="modSp">
        <pc:chgData name="Kevin Jose Caceres Hernandez" userId="S::kjcaceres990@soy.sena.edu.co::d80ee6d3-dd7c-47ed-ae29-b135e8dbebab" providerId="AD" clId="Web-{EDA98DE2-EEC5-C028-E6A7-8EC57A9535A1}" dt="2024-06-13T15:44:52.870" v="494" actId="20577"/>
        <pc:sldMkLst>
          <pc:docMk/>
          <pc:sldMk cId="0" sldId="256"/>
        </pc:sldMkLst>
        <pc:spChg chg="mod">
          <ac:chgData name="Kevin Jose Caceres Hernandez" userId="S::kjcaceres990@soy.sena.edu.co::d80ee6d3-dd7c-47ed-ae29-b135e8dbebab" providerId="AD" clId="Web-{EDA98DE2-EEC5-C028-E6A7-8EC57A9535A1}" dt="2024-06-13T15:16:07.928" v="7" actId="20577"/>
          <ac:spMkLst>
            <pc:docMk/>
            <pc:sldMk cId="0" sldId="256"/>
            <ac:spMk id="101" creationId="{00000000-0000-0000-0000-000000000000}"/>
          </ac:spMkLst>
        </pc:spChg>
        <pc:spChg chg="mod">
          <ac:chgData name="Kevin Jose Caceres Hernandez" userId="S::kjcaceres990@soy.sena.edu.co::d80ee6d3-dd7c-47ed-ae29-b135e8dbebab" providerId="AD" clId="Web-{EDA98DE2-EEC5-C028-E6A7-8EC57A9535A1}" dt="2024-06-13T15:44:50.917" v="492" actId="20577"/>
          <ac:spMkLst>
            <pc:docMk/>
            <pc:sldMk cId="0" sldId="256"/>
            <ac:spMk id="102" creationId="{00000000-0000-0000-0000-000000000000}"/>
          </ac:spMkLst>
        </pc:spChg>
        <pc:spChg chg="mod">
          <ac:chgData name="Kevin Jose Caceres Hernandez" userId="S::kjcaceres990@soy.sena.edu.co::d80ee6d3-dd7c-47ed-ae29-b135e8dbebab" providerId="AD" clId="Web-{EDA98DE2-EEC5-C028-E6A7-8EC57A9535A1}" dt="2024-06-13T15:44:52.870" v="494" actId="20577"/>
          <ac:spMkLst>
            <pc:docMk/>
            <pc:sldMk cId="0" sldId="256"/>
            <ac:spMk id="103" creationId="{00000000-0000-0000-0000-000000000000}"/>
          </ac:spMkLst>
        </pc:spChg>
      </pc:sldChg>
      <pc:sldChg chg="modSp">
        <pc:chgData name="Kevin Jose Caceres Hernandez" userId="S::kjcaceres990@soy.sena.edu.co::d80ee6d3-dd7c-47ed-ae29-b135e8dbebab" providerId="AD" clId="Web-{EDA98DE2-EEC5-C028-E6A7-8EC57A9535A1}" dt="2024-06-13T15:16:32.836" v="13" actId="20577"/>
        <pc:sldMkLst>
          <pc:docMk/>
          <pc:sldMk cId="0" sldId="257"/>
        </pc:sldMkLst>
        <pc:spChg chg="mod">
          <ac:chgData name="Kevin Jose Caceres Hernandez" userId="S::kjcaceres990@soy.sena.edu.co::d80ee6d3-dd7c-47ed-ae29-b135e8dbebab" providerId="AD" clId="Web-{EDA98DE2-EEC5-C028-E6A7-8EC57A9535A1}" dt="2024-06-13T15:16:32.836" v="13" actId="20577"/>
          <ac:spMkLst>
            <pc:docMk/>
            <pc:sldMk cId="0" sldId="257"/>
            <ac:spMk id="108" creationId="{00000000-0000-0000-0000-000000000000}"/>
          </ac:spMkLst>
        </pc:spChg>
        <pc:spChg chg="mod">
          <ac:chgData name="Kevin Jose Caceres Hernandez" userId="S::kjcaceres990@soy.sena.edu.co::d80ee6d3-dd7c-47ed-ae29-b135e8dbebab" providerId="AD" clId="Web-{EDA98DE2-EEC5-C028-E6A7-8EC57A9535A1}" dt="2024-06-13T15:16:28.164" v="12" actId="20577"/>
          <ac:spMkLst>
            <pc:docMk/>
            <pc:sldMk cId="0" sldId="257"/>
            <ac:spMk id="110" creationId="{00000000-0000-0000-0000-000000000000}"/>
          </ac:spMkLst>
        </pc:spChg>
      </pc:sldChg>
      <pc:sldChg chg="modSp">
        <pc:chgData name="Kevin Jose Caceres Hernandez" userId="S::kjcaceres990@soy.sena.edu.co::d80ee6d3-dd7c-47ed-ae29-b135e8dbebab" providerId="AD" clId="Web-{EDA98DE2-EEC5-C028-E6A7-8EC57A9535A1}" dt="2024-06-13T15:23:58.924" v="285" actId="20577"/>
        <pc:sldMkLst>
          <pc:docMk/>
          <pc:sldMk cId="0" sldId="258"/>
        </pc:sldMkLst>
        <pc:spChg chg="mod">
          <ac:chgData name="Kevin Jose Caceres Hernandez" userId="S::kjcaceres990@soy.sena.edu.co::d80ee6d3-dd7c-47ed-ae29-b135e8dbebab" providerId="AD" clId="Web-{EDA98DE2-EEC5-C028-E6A7-8EC57A9535A1}" dt="2024-06-13T15:16:41.790" v="14" actId="20577"/>
          <ac:spMkLst>
            <pc:docMk/>
            <pc:sldMk cId="0" sldId="258"/>
            <ac:spMk id="118" creationId="{00000000-0000-0000-0000-000000000000}"/>
          </ac:spMkLst>
        </pc:spChg>
        <pc:spChg chg="mod">
          <ac:chgData name="Kevin Jose Caceres Hernandez" userId="S::kjcaceres990@soy.sena.edu.co::d80ee6d3-dd7c-47ed-ae29-b135e8dbebab" providerId="AD" clId="Web-{EDA98DE2-EEC5-C028-E6A7-8EC57A9535A1}" dt="2024-06-13T15:23:58.924" v="285" actId="20577"/>
          <ac:spMkLst>
            <pc:docMk/>
            <pc:sldMk cId="0" sldId="258"/>
            <ac:spMk id="119" creationId="{00000000-0000-0000-0000-000000000000}"/>
          </ac:spMkLst>
        </pc:spChg>
      </pc:sldChg>
      <pc:sldChg chg="modSp">
        <pc:chgData name="Kevin Jose Caceres Hernandez" userId="S::kjcaceres990@soy.sena.edu.co::d80ee6d3-dd7c-47ed-ae29-b135e8dbebab" providerId="AD" clId="Web-{EDA98DE2-EEC5-C028-E6A7-8EC57A9535A1}" dt="2024-06-13T15:44:45.542" v="490" actId="20577"/>
        <pc:sldMkLst>
          <pc:docMk/>
          <pc:sldMk cId="0" sldId="259"/>
        </pc:sldMkLst>
        <pc:spChg chg="mod">
          <ac:chgData name="Kevin Jose Caceres Hernandez" userId="S::kjcaceres990@soy.sena.edu.co::d80ee6d3-dd7c-47ed-ae29-b135e8dbebab" providerId="AD" clId="Web-{EDA98DE2-EEC5-C028-E6A7-8EC57A9535A1}" dt="2024-06-13T15:24:10.331" v="288" actId="20577"/>
          <ac:spMkLst>
            <pc:docMk/>
            <pc:sldMk cId="0" sldId="259"/>
            <ac:spMk id="124" creationId="{00000000-0000-0000-0000-000000000000}"/>
          </ac:spMkLst>
        </pc:spChg>
        <pc:spChg chg="mod">
          <ac:chgData name="Kevin Jose Caceres Hernandez" userId="S::kjcaceres990@soy.sena.edu.co::d80ee6d3-dd7c-47ed-ae29-b135e8dbebab" providerId="AD" clId="Web-{EDA98DE2-EEC5-C028-E6A7-8EC57A9535A1}" dt="2024-06-13T15:44:41.370" v="489" actId="20577"/>
          <ac:spMkLst>
            <pc:docMk/>
            <pc:sldMk cId="0" sldId="259"/>
            <ac:spMk id="125" creationId="{00000000-0000-0000-0000-000000000000}"/>
          </ac:spMkLst>
        </pc:spChg>
        <pc:spChg chg="mod">
          <ac:chgData name="Kevin Jose Caceres Hernandez" userId="S::kjcaceres990@soy.sena.edu.co::d80ee6d3-dd7c-47ed-ae29-b135e8dbebab" providerId="AD" clId="Web-{EDA98DE2-EEC5-C028-E6A7-8EC57A9535A1}" dt="2024-06-13T15:44:45.542" v="490" actId="20577"/>
          <ac:spMkLst>
            <pc:docMk/>
            <pc:sldMk cId="0" sldId="259"/>
            <ac:spMk id="126" creationId="{00000000-0000-0000-0000-000000000000}"/>
          </ac:spMkLst>
        </pc:spChg>
      </pc:sldChg>
      <pc:sldChg chg="modSp">
        <pc:chgData name="Kevin Jose Caceres Hernandez" userId="S::kjcaceres990@soy.sena.edu.co::d80ee6d3-dd7c-47ed-ae29-b135e8dbebab" providerId="AD" clId="Web-{EDA98DE2-EEC5-C028-E6A7-8EC57A9535A1}" dt="2024-06-13T15:44:36.119" v="488" actId="20577"/>
        <pc:sldMkLst>
          <pc:docMk/>
          <pc:sldMk cId="0" sldId="260"/>
        </pc:sldMkLst>
        <pc:spChg chg="mod">
          <ac:chgData name="Kevin Jose Caceres Hernandez" userId="S::kjcaceres990@soy.sena.edu.co::d80ee6d3-dd7c-47ed-ae29-b135e8dbebab" providerId="AD" clId="Web-{EDA98DE2-EEC5-C028-E6A7-8EC57A9535A1}" dt="2024-06-13T15:39:05.851" v="379" actId="20577"/>
          <ac:spMkLst>
            <pc:docMk/>
            <pc:sldMk cId="0" sldId="260"/>
            <ac:spMk id="132" creationId="{00000000-0000-0000-0000-000000000000}"/>
          </ac:spMkLst>
        </pc:spChg>
        <pc:spChg chg="mod">
          <ac:chgData name="Kevin Jose Caceres Hernandez" userId="S::kjcaceres990@soy.sena.edu.co::d80ee6d3-dd7c-47ed-ae29-b135e8dbebab" providerId="AD" clId="Web-{EDA98DE2-EEC5-C028-E6A7-8EC57A9535A1}" dt="2024-06-13T15:44:36.119" v="488" actId="20577"/>
          <ac:spMkLst>
            <pc:docMk/>
            <pc:sldMk cId="0" sldId="260"/>
            <ac:spMk id="135" creationId="{00000000-0000-0000-0000-000000000000}"/>
          </ac:spMkLst>
        </pc:spChg>
      </pc:sldChg>
      <pc:sldChg chg="modSp">
        <pc:chgData name="Kevin Jose Caceres Hernandez" userId="S::kjcaceres990@soy.sena.edu.co::d80ee6d3-dd7c-47ed-ae29-b135e8dbebab" providerId="AD" clId="Web-{EDA98DE2-EEC5-C028-E6A7-8EC57A9535A1}" dt="2024-06-13T15:45:03.308" v="497" actId="20577"/>
        <pc:sldMkLst>
          <pc:docMk/>
          <pc:sldMk cId="0" sldId="261"/>
        </pc:sldMkLst>
        <pc:spChg chg="mod">
          <ac:chgData name="Kevin Jose Caceres Hernandez" userId="S::kjcaceres990@soy.sena.edu.co::d80ee6d3-dd7c-47ed-ae29-b135e8dbebab" providerId="AD" clId="Web-{EDA98DE2-EEC5-C028-E6A7-8EC57A9535A1}" dt="2024-06-13T15:44:59.808" v="495" actId="20577"/>
          <ac:spMkLst>
            <pc:docMk/>
            <pc:sldMk cId="0" sldId="261"/>
            <ac:spMk id="141" creationId="{00000000-0000-0000-0000-000000000000}"/>
          </ac:spMkLst>
        </pc:spChg>
        <pc:spChg chg="mod">
          <ac:chgData name="Kevin Jose Caceres Hernandez" userId="S::kjcaceres990@soy.sena.edu.co::d80ee6d3-dd7c-47ed-ae29-b135e8dbebab" providerId="AD" clId="Web-{EDA98DE2-EEC5-C028-E6A7-8EC57A9535A1}" dt="2024-06-13T15:45:03.308" v="497" actId="20577"/>
          <ac:spMkLst>
            <pc:docMk/>
            <pc:sldMk cId="0" sldId="261"/>
            <ac:spMk id="142" creationId="{00000000-0000-0000-0000-000000000000}"/>
          </ac:spMkLst>
        </pc:spChg>
        <pc:spChg chg="mod">
          <ac:chgData name="Kevin Jose Caceres Hernandez" userId="S::kjcaceres990@soy.sena.edu.co::d80ee6d3-dd7c-47ed-ae29-b135e8dbebab" providerId="AD" clId="Web-{EDA98DE2-EEC5-C028-E6A7-8EC57A9535A1}" dt="2024-06-13T15:27:08.028" v="334" actId="20577"/>
          <ac:spMkLst>
            <pc:docMk/>
            <pc:sldMk cId="0" sldId="261"/>
            <ac:spMk id="143" creationId="{00000000-0000-0000-0000-000000000000}"/>
          </ac:spMkLst>
        </pc:spChg>
      </pc:sldChg>
      <pc:sldChg chg="modSp">
        <pc:chgData name="Kevin Jose Caceres Hernandez" userId="S::kjcaceres990@soy.sena.edu.co::d80ee6d3-dd7c-47ed-ae29-b135e8dbebab" providerId="AD" clId="Web-{EDA98DE2-EEC5-C028-E6A7-8EC57A9535A1}" dt="2024-06-13T15:44:22.947" v="487" actId="1076"/>
        <pc:sldMkLst>
          <pc:docMk/>
          <pc:sldMk cId="0" sldId="262"/>
        </pc:sldMkLst>
        <pc:spChg chg="mod">
          <ac:chgData name="Kevin Jose Caceres Hernandez" userId="S::kjcaceres990@soy.sena.edu.co::d80ee6d3-dd7c-47ed-ae29-b135e8dbebab" providerId="AD" clId="Web-{EDA98DE2-EEC5-C028-E6A7-8EC57A9535A1}" dt="2024-06-13T15:44:00.758" v="483" actId="1076"/>
          <ac:spMkLst>
            <pc:docMk/>
            <pc:sldMk cId="0" sldId="262"/>
            <ac:spMk id="148" creationId="{00000000-0000-0000-0000-000000000000}"/>
          </ac:spMkLst>
        </pc:spChg>
        <pc:spChg chg="mod">
          <ac:chgData name="Kevin Jose Caceres Hernandez" userId="S::kjcaceres990@soy.sena.edu.co::d80ee6d3-dd7c-47ed-ae29-b135e8dbebab" providerId="AD" clId="Web-{EDA98DE2-EEC5-C028-E6A7-8EC57A9535A1}" dt="2024-06-13T15:43:56.398" v="482" actId="1076"/>
          <ac:spMkLst>
            <pc:docMk/>
            <pc:sldMk cId="0" sldId="262"/>
            <ac:spMk id="149" creationId="{00000000-0000-0000-0000-000000000000}"/>
          </ac:spMkLst>
        </pc:spChg>
        <pc:spChg chg="mod">
          <ac:chgData name="Kevin Jose Caceres Hernandez" userId="S::kjcaceres990@soy.sena.edu.co::d80ee6d3-dd7c-47ed-ae29-b135e8dbebab" providerId="AD" clId="Web-{EDA98DE2-EEC5-C028-E6A7-8EC57A9535A1}" dt="2024-06-13T15:44:04.758" v="484" actId="1076"/>
          <ac:spMkLst>
            <pc:docMk/>
            <pc:sldMk cId="0" sldId="262"/>
            <ac:spMk id="150" creationId="{00000000-0000-0000-0000-000000000000}"/>
          </ac:spMkLst>
        </pc:spChg>
        <pc:spChg chg="mod">
          <ac:chgData name="Kevin Jose Caceres Hernandez" userId="S::kjcaceres990@soy.sena.edu.co::d80ee6d3-dd7c-47ed-ae29-b135e8dbebab" providerId="AD" clId="Web-{EDA98DE2-EEC5-C028-E6A7-8EC57A9535A1}" dt="2024-06-13T15:44:18.915" v="486" actId="1076"/>
          <ac:spMkLst>
            <pc:docMk/>
            <pc:sldMk cId="0" sldId="262"/>
            <ac:spMk id="152" creationId="{00000000-0000-0000-0000-000000000000}"/>
          </ac:spMkLst>
        </pc:spChg>
        <pc:spChg chg="mod">
          <ac:chgData name="Kevin Jose Caceres Hernandez" userId="S::kjcaceres990@soy.sena.edu.co::d80ee6d3-dd7c-47ed-ae29-b135e8dbebab" providerId="AD" clId="Web-{EDA98DE2-EEC5-C028-E6A7-8EC57A9535A1}" dt="2024-06-13T15:44:07.071" v="485" actId="1076"/>
          <ac:spMkLst>
            <pc:docMk/>
            <pc:sldMk cId="0" sldId="262"/>
            <ac:spMk id="153" creationId="{00000000-0000-0000-0000-000000000000}"/>
          </ac:spMkLst>
        </pc:spChg>
        <pc:spChg chg="mod">
          <ac:chgData name="Kevin Jose Caceres Hernandez" userId="S::kjcaceres990@soy.sena.edu.co::d80ee6d3-dd7c-47ed-ae29-b135e8dbebab" providerId="AD" clId="Web-{EDA98DE2-EEC5-C028-E6A7-8EC57A9535A1}" dt="2024-06-13T15:44:22.947" v="487" actId="1076"/>
          <ac:spMkLst>
            <pc:docMk/>
            <pc:sldMk cId="0" sldId="262"/>
            <ac:spMk id="154" creationId="{00000000-0000-0000-0000-000000000000}"/>
          </ac:spMkLst>
        </pc:spChg>
      </pc:sldChg>
      <pc:sldChg chg="modSp">
        <pc:chgData name="Kevin Jose Caceres Hernandez" userId="S::kjcaceres990@soy.sena.edu.co::d80ee6d3-dd7c-47ed-ae29-b135e8dbebab" providerId="AD" clId="Web-{EDA98DE2-EEC5-C028-E6A7-8EC57A9535A1}" dt="2024-06-13T15:46:05.703" v="498" actId="20577"/>
        <pc:sldMkLst>
          <pc:docMk/>
          <pc:sldMk cId="0" sldId="263"/>
        </pc:sldMkLst>
        <pc:spChg chg="mod">
          <ac:chgData name="Kevin Jose Caceres Hernandez" userId="S::kjcaceres990@soy.sena.edu.co::d80ee6d3-dd7c-47ed-ae29-b135e8dbebab" providerId="AD" clId="Web-{EDA98DE2-EEC5-C028-E6A7-8EC57A9535A1}" dt="2024-06-13T15:46:05.703" v="498" actId="20577"/>
          <ac:spMkLst>
            <pc:docMk/>
            <pc:sldMk cId="0" sldId="263"/>
            <ac:spMk id="162" creationId="{00000000-0000-0000-0000-000000000000}"/>
          </ac:spMkLst>
        </pc:spChg>
      </pc:sldChg>
      <pc:sldChg chg="modSp">
        <pc:chgData name="Kevin Jose Caceres Hernandez" userId="S::kjcaceres990@soy.sena.edu.co::d80ee6d3-dd7c-47ed-ae29-b135e8dbebab" providerId="AD" clId="Web-{EDA98DE2-EEC5-C028-E6A7-8EC57A9535A1}" dt="2024-06-13T20:57:59.197" v="575" actId="20577"/>
        <pc:sldMkLst>
          <pc:docMk/>
          <pc:sldMk cId="0" sldId="264"/>
        </pc:sldMkLst>
        <pc:spChg chg="mod">
          <ac:chgData name="Kevin Jose Caceres Hernandez" userId="S::kjcaceres990@soy.sena.edu.co::d80ee6d3-dd7c-47ed-ae29-b135e8dbebab" providerId="AD" clId="Web-{EDA98DE2-EEC5-C028-E6A7-8EC57A9535A1}" dt="2024-06-13T20:57:59.197" v="575" actId="20577"/>
          <ac:spMkLst>
            <pc:docMk/>
            <pc:sldMk cId="0" sldId="264"/>
            <ac:spMk id="170" creationId="{00000000-0000-0000-0000-000000000000}"/>
          </ac:spMkLst>
        </pc:spChg>
      </pc:sldChg>
      <pc:sldChg chg="modSp">
        <pc:chgData name="Kevin Jose Caceres Hernandez" userId="S::kjcaceres990@soy.sena.edu.co::d80ee6d3-dd7c-47ed-ae29-b135e8dbebab" providerId="AD" clId="Web-{EDA98DE2-EEC5-C028-E6A7-8EC57A9535A1}" dt="2024-06-13T15:50:08.467" v="557" actId="20577"/>
        <pc:sldMkLst>
          <pc:docMk/>
          <pc:sldMk cId="0" sldId="265"/>
        </pc:sldMkLst>
        <pc:spChg chg="mod">
          <ac:chgData name="Kevin Jose Caceres Hernandez" userId="S::kjcaceres990@soy.sena.edu.co::d80ee6d3-dd7c-47ed-ae29-b135e8dbebab" providerId="AD" clId="Web-{EDA98DE2-EEC5-C028-E6A7-8EC57A9535A1}" dt="2024-06-13T15:50:08.467" v="557" actId="20577"/>
          <ac:spMkLst>
            <pc:docMk/>
            <pc:sldMk cId="0" sldId="265"/>
            <ac:spMk id="178" creationId="{00000000-0000-0000-0000-000000000000}"/>
          </ac:spMkLst>
        </pc:spChg>
      </pc:sldChg>
      <pc:sldChg chg="modSp">
        <pc:chgData name="Kevin Jose Caceres Hernandez" userId="S::kjcaceres990@soy.sena.edu.co::d80ee6d3-dd7c-47ed-ae29-b135e8dbebab" providerId="AD" clId="Web-{EDA98DE2-EEC5-C028-E6A7-8EC57A9535A1}" dt="2024-06-13T15:50:13.701" v="560" actId="20577"/>
        <pc:sldMkLst>
          <pc:docMk/>
          <pc:sldMk cId="0" sldId="266"/>
        </pc:sldMkLst>
        <pc:spChg chg="mod">
          <ac:chgData name="Kevin Jose Caceres Hernandez" userId="S::kjcaceres990@soy.sena.edu.co::d80ee6d3-dd7c-47ed-ae29-b135e8dbebab" providerId="AD" clId="Web-{EDA98DE2-EEC5-C028-E6A7-8EC57A9535A1}" dt="2024-06-13T15:50:13.701" v="560" actId="20577"/>
          <ac:spMkLst>
            <pc:docMk/>
            <pc:sldMk cId="0" sldId="266"/>
            <ac:spMk id="186" creationId="{00000000-0000-0000-0000-000000000000}"/>
          </ac:spMkLst>
        </pc:spChg>
      </pc:sldChg>
      <pc:sldChg chg="modSp">
        <pc:chgData name="Kevin Jose Caceres Hernandez" userId="S::kjcaceres990@soy.sena.edu.co::d80ee6d3-dd7c-47ed-ae29-b135e8dbebab" providerId="AD" clId="Web-{EDA98DE2-EEC5-C028-E6A7-8EC57A9535A1}" dt="2024-06-13T15:50:17.701" v="562" actId="20577"/>
        <pc:sldMkLst>
          <pc:docMk/>
          <pc:sldMk cId="0" sldId="267"/>
        </pc:sldMkLst>
        <pc:spChg chg="mod">
          <ac:chgData name="Kevin Jose Caceres Hernandez" userId="S::kjcaceres990@soy.sena.edu.co::d80ee6d3-dd7c-47ed-ae29-b135e8dbebab" providerId="AD" clId="Web-{EDA98DE2-EEC5-C028-E6A7-8EC57A9535A1}" dt="2024-06-13T15:50:17.701" v="562" actId="20577"/>
          <ac:spMkLst>
            <pc:docMk/>
            <pc:sldMk cId="0" sldId="267"/>
            <ac:spMk id="194" creationId="{00000000-0000-0000-0000-000000000000}"/>
          </ac:spMkLst>
        </pc:spChg>
      </pc:sldChg>
      <pc:sldChg chg="modSp">
        <pc:chgData name="Kevin Jose Caceres Hernandez" userId="S::kjcaceres990@soy.sena.edu.co::d80ee6d3-dd7c-47ed-ae29-b135e8dbebab" providerId="AD" clId="Web-{EDA98DE2-EEC5-C028-E6A7-8EC57A9535A1}" dt="2024-06-13T15:50:20.639" v="563" actId="20577"/>
        <pc:sldMkLst>
          <pc:docMk/>
          <pc:sldMk cId="0" sldId="268"/>
        </pc:sldMkLst>
        <pc:spChg chg="mod">
          <ac:chgData name="Kevin Jose Caceres Hernandez" userId="S::kjcaceres990@soy.sena.edu.co::d80ee6d3-dd7c-47ed-ae29-b135e8dbebab" providerId="AD" clId="Web-{EDA98DE2-EEC5-C028-E6A7-8EC57A9535A1}" dt="2024-06-13T15:50:20.639" v="563" actId="20577"/>
          <ac:spMkLst>
            <pc:docMk/>
            <pc:sldMk cId="0" sldId="268"/>
            <ac:spMk id="202" creationId="{00000000-0000-0000-0000-000000000000}"/>
          </ac:spMkLst>
        </pc:spChg>
      </pc:sldChg>
      <pc:sldChg chg="modSp">
        <pc:chgData name="Kevin Jose Caceres Hernandez" userId="S::kjcaceres990@soy.sena.edu.co::d80ee6d3-dd7c-47ed-ae29-b135e8dbebab" providerId="AD" clId="Web-{EDA98DE2-EEC5-C028-E6A7-8EC57A9535A1}" dt="2024-06-13T15:50:25.624" v="564" actId="20577"/>
        <pc:sldMkLst>
          <pc:docMk/>
          <pc:sldMk cId="0" sldId="269"/>
        </pc:sldMkLst>
        <pc:spChg chg="mod">
          <ac:chgData name="Kevin Jose Caceres Hernandez" userId="S::kjcaceres990@soy.sena.edu.co::d80ee6d3-dd7c-47ed-ae29-b135e8dbebab" providerId="AD" clId="Web-{EDA98DE2-EEC5-C028-E6A7-8EC57A9535A1}" dt="2024-06-13T15:50:25.624" v="564" actId="20577"/>
          <ac:spMkLst>
            <pc:docMk/>
            <pc:sldMk cId="0" sldId="269"/>
            <ac:spMk id="208" creationId="{00000000-0000-0000-0000-000000000000}"/>
          </ac:spMkLst>
        </pc:spChg>
      </pc:sldChg>
    </pc:docChg>
  </pc:docChgLst>
</pc:chgInfo>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s-MX" sz="1200" b="0" i="0" u="none" strike="noStrike" cap="none">
                <a:solidFill>
                  <a:schemeClr val="dk1"/>
                </a:solidFill>
                <a:latin typeface="Calibri"/>
                <a:ea typeface="Calibri"/>
                <a:cs typeface="Calibri"/>
                <a:sym typeface="Calibri"/>
              </a:rPr>
              <a:t>‹Nº›</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8" name="Google Shape;98;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9" name="Google Shape;99;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MX"/>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3" name="Google Shape;173;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5" name="Google Shape;205;p1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6" name="Google Shape;206;p1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MX"/>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p1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3" name="Google Shape;233;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6" name="Google Shape;106;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4" name="Google Shape;114;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2" name="Google Shape;122;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0" name="Google Shape;130;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8" name="Google Shape;138;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0" name="Google Shape;130;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762446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6" name="Google Shape;146;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7" name="Google Shape;157;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1_Diapositiva de título">
  <p:cSld name="1_Diapositiva de título">
    <p:spTree>
      <p:nvGrpSpPr>
        <p:cNvPr id="1" name="Shape 15"/>
        <p:cNvGrpSpPr/>
        <p:nvPr/>
      </p:nvGrpSpPr>
      <p:grpSpPr>
        <a:xfrm>
          <a:off x="0" y="0"/>
          <a:ext cx="0" cy="0"/>
          <a:chOff x="0" y="0"/>
          <a:chExt cx="0" cy="0"/>
        </a:xfrm>
      </p:grpSpPr>
      <p:pic>
        <p:nvPicPr>
          <p:cNvPr id="16" name="Google Shape;16;p2" descr="Interfaz de usuario gráfica, Texto, Aplicación&#10;&#10;Descripción generada automáticamente"/>
          <p:cNvPicPr preferRelativeResize="0"/>
          <p:nvPr/>
        </p:nvPicPr>
        <p:blipFill rotWithShape="1">
          <a:blip r:embed="rId2">
            <a:alphaModFix/>
          </a:blip>
          <a:srcRect/>
          <a:stretch/>
        </p:blipFill>
        <p:spPr>
          <a:xfrm>
            <a:off x="0" y="0"/>
            <a:ext cx="12192000" cy="685800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omparación" type="twoTxTwoObj">
  <p:cSld name="TWO_OBJECTS_WITH_TEXT">
    <p:spTree>
      <p:nvGrpSpPr>
        <p:cNvPr id="1" name="Shape 56"/>
        <p:cNvGrpSpPr/>
        <p:nvPr/>
      </p:nvGrpSpPr>
      <p:grpSpPr>
        <a:xfrm>
          <a:off x="0" y="0"/>
          <a:ext cx="0" cy="0"/>
          <a:chOff x="0" y="0"/>
          <a:chExt cx="0" cy="0"/>
        </a:xfrm>
      </p:grpSpPr>
      <p:sp>
        <p:nvSpPr>
          <p:cNvPr id="57" name="Google Shape;57;p11"/>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8" name="Google Shape;58;p11"/>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9" name="Google Shape;59;p11"/>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0" name="Google Shape;60;p11"/>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61" name="Google Shape;61;p11"/>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2" name="Google Shape;62;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olo el título" type="titleOnly">
  <p:cSld name="TITLE_ONLY">
    <p:spTree>
      <p:nvGrpSpPr>
        <p:cNvPr id="1" name="Shape 65"/>
        <p:cNvGrpSpPr/>
        <p:nvPr/>
      </p:nvGrpSpPr>
      <p:grpSpPr>
        <a:xfrm>
          <a:off x="0" y="0"/>
          <a:ext cx="0" cy="0"/>
          <a:chOff x="0" y="0"/>
          <a:chExt cx="0" cy="0"/>
        </a:xfrm>
      </p:grpSpPr>
      <p:sp>
        <p:nvSpPr>
          <p:cNvPr id="66" name="Google Shape;66;p1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8" name="Google Shape;68;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9" name="Google Shape;69;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ontenido con título" type="objTx">
  <p:cSld name="OBJECT_WITH_CAPTION_TEXT">
    <p:spTree>
      <p:nvGrpSpPr>
        <p:cNvPr id="1" name="Shape 70"/>
        <p:cNvGrpSpPr/>
        <p:nvPr/>
      </p:nvGrpSpPr>
      <p:grpSpPr>
        <a:xfrm>
          <a:off x="0" y="0"/>
          <a:ext cx="0" cy="0"/>
          <a:chOff x="0" y="0"/>
          <a:chExt cx="0" cy="0"/>
        </a:xfrm>
      </p:grpSpPr>
      <p:sp>
        <p:nvSpPr>
          <p:cNvPr id="71" name="Google Shape;71;p13"/>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2" name="Google Shape;72;p13"/>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73" name="Google Shape;73;p13"/>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74" name="Google Shape;74;p1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5" name="Google Shape;75;p1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1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Imagen con título" type="picTx">
  <p:cSld name="PICTURE_WITH_CAPTION_TEXT">
    <p:spTree>
      <p:nvGrpSpPr>
        <p:cNvPr id="1" name="Shape 77"/>
        <p:cNvGrpSpPr/>
        <p:nvPr/>
      </p:nvGrpSpPr>
      <p:grpSpPr>
        <a:xfrm>
          <a:off x="0" y="0"/>
          <a:ext cx="0" cy="0"/>
          <a:chOff x="0" y="0"/>
          <a:chExt cx="0" cy="0"/>
        </a:xfrm>
      </p:grpSpPr>
      <p:sp>
        <p:nvSpPr>
          <p:cNvPr id="78" name="Google Shape;78;p14"/>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9" name="Google Shape;79;p14"/>
          <p:cNvSpPr>
            <a:spLocks noGrp="1"/>
          </p:cNvSpPr>
          <p:nvPr>
            <p:ph type="pic" idx="2"/>
          </p:nvPr>
        </p:nvSpPr>
        <p:spPr>
          <a:xfrm>
            <a:off x="5183188" y="987425"/>
            <a:ext cx="6172200" cy="4873625"/>
          </a:xfrm>
          <a:prstGeom prst="rect">
            <a:avLst/>
          </a:prstGeom>
          <a:noFill/>
          <a:ln>
            <a:noFill/>
          </a:ln>
        </p:spPr>
      </p:sp>
      <p:sp>
        <p:nvSpPr>
          <p:cNvPr id="80" name="Google Shape;80;p14"/>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81" name="Google Shape;81;p1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1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ítulo y texto vertical" type="vertTx">
  <p:cSld name="VERTICAL_TEXT">
    <p:spTree>
      <p:nvGrpSpPr>
        <p:cNvPr id="1" name="Shape 84"/>
        <p:cNvGrpSpPr/>
        <p:nvPr/>
      </p:nvGrpSpPr>
      <p:grpSpPr>
        <a:xfrm>
          <a:off x="0" y="0"/>
          <a:ext cx="0" cy="0"/>
          <a:chOff x="0" y="0"/>
          <a:chExt cx="0" cy="0"/>
        </a:xfrm>
      </p:grpSpPr>
      <p:sp>
        <p:nvSpPr>
          <p:cNvPr id="85" name="Google Shape;85;p1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6" name="Google Shape;86;p15"/>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7" name="Google Shape;87;p1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8" name="Google Shape;88;p1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9" name="Google Shape;89;p1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ítulo vertical y texto" type="vertTitleAndTx">
  <p:cSld name="VERTICAL_TITLE_AND_VERTICAL_TEXT">
    <p:spTree>
      <p:nvGrpSpPr>
        <p:cNvPr id="1" name="Shape 90"/>
        <p:cNvGrpSpPr/>
        <p:nvPr/>
      </p:nvGrpSpPr>
      <p:grpSpPr>
        <a:xfrm>
          <a:off x="0" y="0"/>
          <a:ext cx="0" cy="0"/>
          <a:chOff x="0" y="0"/>
          <a:chExt cx="0" cy="0"/>
        </a:xfrm>
      </p:grpSpPr>
      <p:sp>
        <p:nvSpPr>
          <p:cNvPr id="91" name="Google Shape;91;p16"/>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2" name="Google Shape;92;p16"/>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3" name="Google Shape;93;p1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4" name="Google Shape;94;p1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5" name="Google Shape;95;p1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_Encabezado de sección">
  <p:cSld name="1_Encabezado de sección">
    <p:spTree>
      <p:nvGrpSpPr>
        <p:cNvPr id="1" name="Shape 17"/>
        <p:cNvGrpSpPr/>
        <p:nvPr/>
      </p:nvGrpSpPr>
      <p:grpSpPr>
        <a:xfrm>
          <a:off x="0" y="0"/>
          <a:ext cx="0" cy="0"/>
          <a:chOff x="0" y="0"/>
          <a:chExt cx="0" cy="0"/>
        </a:xfrm>
      </p:grpSpPr>
      <p:pic>
        <p:nvPicPr>
          <p:cNvPr id="18" name="Google Shape;18;p3"/>
          <p:cNvPicPr preferRelativeResize="0"/>
          <p:nvPr/>
        </p:nvPicPr>
        <p:blipFill rotWithShape="1">
          <a:blip r:embed="rId2">
            <a:alphaModFix/>
          </a:blip>
          <a:srcRect/>
          <a:stretch/>
        </p:blipFill>
        <p:spPr>
          <a:xfrm>
            <a:off x="11027833" y="317431"/>
            <a:ext cx="811391" cy="790587"/>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2_Encabezado de sección">
  <p:cSld name="2_Encabezado de sección">
    <p:spTree>
      <p:nvGrpSpPr>
        <p:cNvPr id="1" name="Shape 19"/>
        <p:cNvGrpSpPr/>
        <p:nvPr/>
      </p:nvGrpSpPr>
      <p:grpSpPr>
        <a:xfrm>
          <a:off x="0" y="0"/>
          <a:ext cx="0" cy="0"/>
          <a:chOff x="0" y="0"/>
          <a:chExt cx="0" cy="0"/>
        </a:xfrm>
      </p:grpSpPr>
      <p:pic>
        <p:nvPicPr>
          <p:cNvPr id="20" name="Google Shape;20;p4" descr="Patrón de fondo&#10;&#10;Descripción generada automáticamente"/>
          <p:cNvPicPr preferRelativeResize="0"/>
          <p:nvPr/>
        </p:nvPicPr>
        <p:blipFill rotWithShape="1">
          <a:blip r:embed="rId2">
            <a:alphaModFix/>
          </a:blip>
          <a:srcRect/>
          <a:stretch/>
        </p:blipFill>
        <p:spPr>
          <a:xfrm>
            <a:off x="0" y="0"/>
            <a:ext cx="12192000" cy="6858000"/>
          </a:xfrm>
          <a:prstGeom prst="rect">
            <a:avLst/>
          </a:prstGeom>
          <a:noFill/>
          <a:ln>
            <a:noFill/>
          </a:ln>
        </p:spPr>
      </p:pic>
      <p:pic>
        <p:nvPicPr>
          <p:cNvPr id="21" name="Google Shape;21;p4"/>
          <p:cNvPicPr preferRelativeResize="0"/>
          <p:nvPr/>
        </p:nvPicPr>
        <p:blipFill rotWithShape="1">
          <a:blip r:embed="rId3">
            <a:alphaModFix/>
          </a:blip>
          <a:srcRect/>
          <a:stretch/>
        </p:blipFill>
        <p:spPr>
          <a:xfrm>
            <a:off x="11054859" y="303050"/>
            <a:ext cx="855785" cy="833982"/>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Diseño personalizado">
  <p:cSld name="Diseño personalizado">
    <p:bg>
      <p:bgPr>
        <a:blipFill>
          <a:blip r:embed="rId2">
            <a:alphaModFix/>
          </a:blip>
          <a:stretch>
            <a:fillRect/>
          </a:stretch>
        </a:blipFill>
        <a:effectLst/>
      </p:bgPr>
    </p:bg>
    <p:spTree>
      <p:nvGrpSpPr>
        <p:cNvPr id="1" name="Shape 22"/>
        <p:cNvGrpSpPr/>
        <p:nvPr/>
      </p:nvGrpSpPr>
      <p:grpSpPr>
        <a:xfrm>
          <a:off x="0" y="0"/>
          <a:ext cx="0" cy="0"/>
          <a:chOff x="0" y="0"/>
          <a:chExt cx="0" cy="0"/>
        </a:xfrm>
      </p:grpSpPr>
      <p:sp>
        <p:nvSpPr>
          <p:cNvPr id="23" name="Google Shape;23;p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 name="Google Shape;24;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En blanco" type="blank">
  <p:cSld name="BLANK">
    <p:spTree>
      <p:nvGrpSpPr>
        <p:cNvPr id="1" name="Shape 27"/>
        <p:cNvGrpSpPr/>
        <p:nvPr/>
      </p:nvGrpSpPr>
      <p:grpSpPr>
        <a:xfrm>
          <a:off x="0" y="0"/>
          <a:ext cx="0" cy="0"/>
          <a:chOff x="0" y="0"/>
          <a:chExt cx="0" cy="0"/>
        </a:xfrm>
      </p:grpSpPr>
      <p:sp>
        <p:nvSpPr>
          <p:cNvPr id="28" name="Google Shape;28;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Diapositiva de título" type="title">
  <p:cSld name="TITLE">
    <p:spTree>
      <p:nvGrpSpPr>
        <p:cNvPr id="1" name="Shape 31"/>
        <p:cNvGrpSpPr/>
        <p:nvPr/>
      </p:nvGrpSpPr>
      <p:grpSpPr>
        <a:xfrm>
          <a:off x="0" y="0"/>
          <a:ext cx="0" cy="0"/>
          <a:chOff x="0" y="0"/>
          <a:chExt cx="0" cy="0"/>
        </a:xfrm>
      </p:grpSpPr>
      <p:sp>
        <p:nvSpPr>
          <p:cNvPr id="32" name="Google Shape;32;p7"/>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 name="Google Shape;33;p7"/>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34" name="Google Shape;3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ítulo y objetos" type="obj">
  <p:cSld name="OBJECT">
    <p:spTree>
      <p:nvGrpSpPr>
        <p:cNvPr id="1" name="Shape 37"/>
        <p:cNvGrpSpPr/>
        <p:nvPr/>
      </p:nvGrpSpPr>
      <p:grpSpPr>
        <a:xfrm>
          <a:off x="0" y="0"/>
          <a:ext cx="0" cy="0"/>
          <a:chOff x="0" y="0"/>
          <a:chExt cx="0" cy="0"/>
        </a:xfrm>
      </p:grpSpPr>
      <p:sp>
        <p:nvSpPr>
          <p:cNvPr id="38" name="Google Shape;38;p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9" name="Google Shape;39;p8"/>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 name="Google Shape;41;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Encabezado de sección" type="secHead">
  <p:cSld name="SECTION_HEADER">
    <p:spTree>
      <p:nvGrpSpPr>
        <p:cNvPr id="1" name="Shape 43"/>
        <p:cNvGrpSpPr/>
        <p:nvPr/>
      </p:nvGrpSpPr>
      <p:grpSpPr>
        <a:xfrm>
          <a:off x="0" y="0"/>
          <a:ext cx="0" cy="0"/>
          <a:chOff x="0" y="0"/>
          <a:chExt cx="0" cy="0"/>
        </a:xfrm>
      </p:grpSpPr>
      <p:sp>
        <p:nvSpPr>
          <p:cNvPr id="44" name="Google Shape;44;p9"/>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5" name="Google Shape;45;p9"/>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46" name="Google Shape;46;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Dos objetos" type="twoObj">
  <p:cSld name="TWO_OBJECTS">
    <p:spTree>
      <p:nvGrpSpPr>
        <p:cNvPr id="1" name="Shape 49"/>
        <p:cNvGrpSpPr/>
        <p:nvPr/>
      </p:nvGrpSpPr>
      <p:grpSpPr>
        <a:xfrm>
          <a:off x="0" y="0"/>
          <a:ext cx="0" cy="0"/>
          <a:chOff x="0" y="0"/>
          <a:chExt cx="0" cy="0"/>
        </a:xfrm>
      </p:grpSpPr>
      <p:sp>
        <p:nvSpPr>
          <p:cNvPr id="50" name="Google Shape;50;p1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10"/>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2" name="Google Shape;52;p10"/>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3" name="Google Shape;53;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MX"/>
              <a:t>‹Nº›</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stretch>
            <a:fillRect t="-39000" b="-39000"/>
          </a:stretch>
        </a:blipFill>
        <a:effectLst/>
      </p:bgPr>
    </p:bg>
    <p:spTree>
      <p:nvGrpSpPr>
        <p:cNvPr id="1" name="Shape 100"/>
        <p:cNvGrpSpPr/>
        <p:nvPr/>
      </p:nvGrpSpPr>
      <p:grpSpPr>
        <a:xfrm>
          <a:off x="0" y="0"/>
          <a:ext cx="0" cy="0"/>
          <a:chOff x="0" y="0"/>
          <a:chExt cx="0" cy="0"/>
        </a:xfrm>
      </p:grpSpPr>
      <p:sp>
        <p:nvSpPr>
          <p:cNvPr id="101" name="Google Shape;101;p17"/>
          <p:cNvSpPr txBox="1"/>
          <p:nvPr/>
        </p:nvSpPr>
        <p:spPr>
          <a:xfrm>
            <a:off x="995422" y="2551837"/>
            <a:ext cx="6453678" cy="923289"/>
          </a:xfrm>
          <a:prstGeom prst="rect">
            <a:avLst/>
          </a:prstGeom>
          <a:noFill/>
          <a:ln>
            <a:noFill/>
          </a:ln>
        </p:spPr>
        <p:txBody>
          <a:bodyPr spcFirstLastPara="1" wrap="square" lIns="91425" tIns="45700" rIns="91425" bIns="45700" anchor="t" anchorCtr="0">
            <a:spAutoFit/>
          </a:bodyPr>
          <a:lstStyle/>
          <a:p>
            <a:r>
              <a:rPr lang="es-MX" sz="5400" b="1" dirty="0">
                <a:solidFill>
                  <a:srgbClr val="3F3F3F"/>
                </a:solidFill>
                <a:latin typeface="Work Sans"/>
              </a:rPr>
              <a:t>MAXPETS</a:t>
            </a:r>
            <a:endParaRPr lang="es-ES" dirty="0"/>
          </a:p>
        </p:txBody>
      </p:sp>
      <p:pic>
        <p:nvPicPr>
          <p:cNvPr id="2" name="Imagen 1" descr="Logotipo, nombre de la empresa&#10;&#10;Descripción generada automáticamente">
            <a:extLst>
              <a:ext uri="{FF2B5EF4-FFF2-40B4-BE49-F238E27FC236}">
                <a16:creationId xmlns:a16="http://schemas.microsoft.com/office/drawing/2014/main" id="{DEC06F87-3846-E27E-ED81-3E0A77DEF508}"/>
              </a:ext>
            </a:extLst>
          </p:cNvPr>
          <p:cNvPicPr>
            <a:picLocks noChangeAspect="1"/>
          </p:cNvPicPr>
          <p:nvPr/>
        </p:nvPicPr>
        <p:blipFill>
          <a:blip r:embed="rId4"/>
          <a:stretch>
            <a:fillRect/>
          </a:stretch>
        </p:blipFill>
        <p:spPr>
          <a:xfrm>
            <a:off x="5635831" y="1999013"/>
            <a:ext cx="2553196" cy="2582884"/>
          </a:xfrm>
          <a:prstGeom prst="rect">
            <a:avLst/>
          </a:prstGeom>
        </p:spPr>
      </p:pic>
      <p:pic>
        <p:nvPicPr>
          <p:cNvPr id="4" name="Imagen 3" descr="Logotipo&#10;&#10;Descripción generada automáticamente">
            <a:extLst>
              <a:ext uri="{FF2B5EF4-FFF2-40B4-BE49-F238E27FC236}">
                <a16:creationId xmlns:a16="http://schemas.microsoft.com/office/drawing/2014/main" id="{A64FCADB-8948-B8F8-2195-28FD2085780C}"/>
              </a:ext>
            </a:extLst>
          </p:cNvPr>
          <p:cNvPicPr>
            <a:picLocks noChangeAspect="1"/>
          </p:cNvPicPr>
          <p:nvPr/>
        </p:nvPicPr>
        <p:blipFill>
          <a:blip r:embed="rId5"/>
          <a:stretch>
            <a:fillRect/>
          </a:stretch>
        </p:blipFill>
        <p:spPr>
          <a:xfrm>
            <a:off x="8470220" y="2272167"/>
            <a:ext cx="2036990" cy="1778456"/>
          </a:xfrm>
          <a:prstGeom prst="rect">
            <a:avLst/>
          </a:prstGeom>
          <a:ln>
            <a:noFill/>
          </a:ln>
          <a:effectLst>
            <a:outerShdw blurRad="190500" algn="tl" rotWithShape="0">
              <a:srgbClr val="000000">
                <a:alpha val="70000"/>
              </a:srgbClr>
            </a:outerShdw>
          </a:effec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26"/>
          <p:cNvSpPr txBox="1">
            <a:spLocks noGrp="1"/>
          </p:cNvSpPr>
          <p:nvPr>
            <p:ph type="title"/>
          </p:nvPr>
        </p:nvSpPr>
        <p:spPr>
          <a:xfrm>
            <a:off x="456236" y="110481"/>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Work Sans Medium"/>
              <a:buNone/>
            </a:pPr>
            <a:r>
              <a:rPr lang="es-MX">
                <a:solidFill>
                  <a:schemeClr val="lt1"/>
                </a:solidFill>
                <a:latin typeface="Work Sans Medium"/>
                <a:ea typeface="Work Sans Medium"/>
                <a:cs typeface="Work Sans Medium"/>
                <a:sym typeface="Work Sans Medium"/>
              </a:rPr>
              <a:t>Alcance</a:t>
            </a:r>
            <a:endParaRPr/>
          </a:p>
        </p:txBody>
      </p:sp>
      <p:sp>
        <p:nvSpPr>
          <p:cNvPr id="178" name="Google Shape;178;p26"/>
          <p:cNvSpPr txBox="1"/>
          <p:nvPr/>
        </p:nvSpPr>
        <p:spPr>
          <a:xfrm>
            <a:off x="372353" y="1667521"/>
            <a:ext cx="11447293" cy="2308284"/>
          </a:xfrm>
          <a:prstGeom prst="rect">
            <a:avLst/>
          </a:prstGeom>
          <a:noFill/>
          <a:ln>
            <a:noFill/>
          </a:ln>
        </p:spPr>
        <p:txBody>
          <a:bodyPr spcFirstLastPara="1" wrap="square" lIns="91425" tIns="45700" rIns="91425" bIns="45700" anchor="t" anchorCtr="0">
            <a:spAutoFit/>
          </a:bodyPr>
          <a:lstStyle/>
          <a:p>
            <a:r>
              <a:rPr lang="es-ES" dirty="0">
                <a:solidFill>
                  <a:schemeClr val="dk1"/>
                </a:solidFill>
                <a:latin typeface="Times New Roman"/>
                <a:sym typeface="Work Sans Light"/>
              </a:rPr>
              <a:t>El proyecto abarcará la implementación del sistema de información veterinario en varias áreas de la clínica veterinaria "MAXPETS".</a:t>
            </a:r>
            <a:endParaRPr lang="es-MX" dirty="0">
              <a:solidFill>
                <a:schemeClr val="dk1"/>
              </a:solidFill>
              <a:latin typeface="Times New Roman"/>
            </a:endParaRPr>
          </a:p>
          <a:p>
            <a:pPr marL="0" marR="0" lvl="0" indent="0" algn="l" rtl="0">
              <a:spcBef>
                <a:spcPts val="0"/>
              </a:spcBef>
              <a:spcAft>
                <a:spcPts val="0"/>
              </a:spcAft>
              <a:buNone/>
            </a:pPr>
            <a:endParaRPr dirty="0">
              <a:solidFill>
                <a:schemeClr val="dk1"/>
              </a:solidFill>
              <a:latin typeface="Times New Roman"/>
              <a:ea typeface="Work Sans Light"/>
              <a:cs typeface="Work Sans Light"/>
            </a:endParaRPr>
          </a:p>
          <a:p>
            <a:pPr>
              <a:buClr>
                <a:schemeClr val="dk1"/>
              </a:buClr>
              <a:buSzPts val="1600"/>
            </a:pPr>
            <a:r>
              <a:rPr lang="es-MX" dirty="0">
                <a:solidFill>
                  <a:schemeClr val="dk1"/>
                </a:solidFill>
                <a:latin typeface="Times New Roman"/>
                <a:ea typeface="Work Sans Light"/>
                <a:cs typeface="Work Sans Light"/>
                <a:sym typeface="Work Sans Light"/>
              </a:rPr>
              <a:t>Qué hace el Sistema: Operaciones que los perfiles pueden hacer (Gestión de usuario, mascotas, clientes y stock)</a:t>
            </a:r>
            <a:endParaRPr dirty="0">
              <a:solidFill>
                <a:schemeClr val="dk1"/>
              </a:solidFill>
              <a:latin typeface="Times New Roman"/>
            </a:endParaRPr>
          </a:p>
          <a:p>
            <a:pPr marL="285750" marR="0" lvl="0" indent="-184150" algn="l" rtl="0">
              <a:spcBef>
                <a:spcPts val="0"/>
              </a:spcBef>
              <a:spcAft>
                <a:spcPts val="0"/>
              </a:spcAft>
              <a:buClr>
                <a:schemeClr val="dk1"/>
              </a:buClr>
              <a:buSzPts val="1600"/>
              <a:buFont typeface="Arial"/>
              <a:buNone/>
            </a:pPr>
            <a:endParaRPr dirty="0">
              <a:solidFill>
                <a:schemeClr val="dk1"/>
              </a:solidFill>
              <a:latin typeface="Times New Roman"/>
              <a:ea typeface="Work Sans Light"/>
              <a:cs typeface="Work Sans Light"/>
            </a:endParaRPr>
          </a:p>
          <a:p>
            <a:pPr>
              <a:buClr>
                <a:schemeClr val="dk1"/>
              </a:buClr>
              <a:buSzPts val="1600"/>
            </a:pPr>
            <a:r>
              <a:rPr lang="es-MX" dirty="0">
                <a:solidFill>
                  <a:schemeClr val="dk1"/>
                </a:solidFill>
                <a:latin typeface="Times New Roman"/>
                <a:ea typeface="Work Sans Light"/>
                <a:cs typeface="Work Sans Light"/>
                <a:sym typeface="Work Sans Light"/>
              </a:rPr>
              <a:t>Qué NO hace el Sistema: Operaciones que NO va a hacer el Sistema (Gestión financiera y gestión de marketing). </a:t>
            </a:r>
            <a:endParaRPr dirty="0">
              <a:solidFill>
                <a:schemeClr val="dk1"/>
              </a:solidFill>
              <a:latin typeface="Times New Roman"/>
            </a:endParaRPr>
          </a:p>
          <a:p>
            <a:pPr marL="285750" marR="0" lvl="0" indent="-184150" algn="l" rtl="0">
              <a:spcBef>
                <a:spcPts val="0"/>
              </a:spcBef>
              <a:spcAft>
                <a:spcPts val="0"/>
              </a:spcAft>
              <a:buClr>
                <a:schemeClr val="dk1"/>
              </a:buClr>
              <a:buSzPts val="1600"/>
              <a:buFont typeface="Arial"/>
              <a:buNone/>
            </a:pPr>
            <a:endParaRPr dirty="0">
              <a:solidFill>
                <a:schemeClr val="dk1"/>
              </a:solidFill>
              <a:latin typeface="Times New Roman"/>
              <a:ea typeface="Work Sans Light"/>
              <a:cs typeface="Work Sans Light"/>
            </a:endParaRPr>
          </a:p>
          <a:p>
            <a:pPr>
              <a:buClr>
                <a:schemeClr val="dk1"/>
              </a:buClr>
              <a:buSzPts val="1600"/>
            </a:pPr>
            <a:r>
              <a:rPr lang="es-MX" dirty="0">
                <a:solidFill>
                  <a:schemeClr val="dk1"/>
                </a:solidFill>
                <a:latin typeface="Times New Roman"/>
                <a:ea typeface="Work Sans Light"/>
                <a:cs typeface="Work Sans Light"/>
                <a:sym typeface="Work Sans Light"/>
              </a:rPr>
              <a:t>Tecnologías: Descripción de tecnologías del proyecto (Arquitectura de software, patrones de diseño, Python v3.12.4 Django v</a:t>
            </a:r>
            <a:r>
              <a:rPr lang="es-MX" dirty="0">
                <a:solidFill>
                  <a:srgbClr val="0C3C26"/>
                </a:solidFill>
                <a:latin typeface="Times New Roman"/>
                <a:ea typeface="Work Sans Light"/>
                <a:sym typeface="Work Sans Light"/>
              </a:rPr>
              <a:t>5.0.6.</a:t>
            </a:r>
            <a:r>
              <a:rPr lang="es-MX" dirty="0">
                <a:solidFill>
                  <a:schemeClr val="dk1"/>
                </a:solidFill>
                <a:latin typeface="Times New Roman"/>
                <a:ea typeface="Work Sans Light"/>
                <a:cs typeface="Work Sans Light"/>
                <a:sym typeface="Work Sans Light"/>
              </a:rPr>
              <a:t> </a:t>
            </a:r>
            <a:r>
              <a:rPr lang="es-MX" dirty="0" err="1">
                <a:solidFill>
                  <a:schemeClr val="dk1"/>
                </a:solidFill>
                <a:latin typeface="Times New Roman"/>
                <a:ea typeface="Work Sans Light"/>
                <a:cs typeface="Work Sans Light"/>
                <a:sym typeface="Work Sans Light"/>
              </a:rPr>
              <a:t>Html</a:t>
            </a:r>
            <a:r>
              <a:rPr lang="es-MX" dirty="0">
                <a:solidFill>
                  <a:schemeClr val="dk1"/>
                </a:solidFill>
                <a:latin typeface="Times New Roman"/>
                <a:ea typeface="Work Sans Light"/>
                <a:cs typeface="Work Sans Light"/>
                <a:sym typeface="Work Sans Light"/>
              </a:rPr>
              <a:t>, </a:t>
            </a:r>
            <a:r>
              <a:rPr lang="es-MX" dirty="0" err="1">
                <a:solidFill>
                  <a:schemeClr val="dk1"/>
                </a:solidFill>
                <a:latin typeface="Times New Roman"/>
                <a:ea typeface="Work Sans Light"/>
                <a:cs typeface="Work Sans Light"/>
                <a:sym typeface="Work Sans Light"/>
              </a:rPr>
              <a:t>Css</a:t>
            </a:r>
            <a:r>
              <a:rPr lang="es-MX" dirty="0">
                <a:solidFill>
                  <a:schemeClr val="dk1"/>
                </a:solidFill>
                <a:latin typeface="Times New Roman"/>
                <a:ea typeface="Work Sans Light"/>
                <a:cs typeface="Work Sans Light"/>
                <a:sym typeface="Work Sans Light"/>
              </a:rPr>
              <a:t>, </a:t>
            </a:r>
            <a:r>
              <a:rPr lang="es-MX" dirty="0" err="1">
                <a:solidFill>
                  <a:schemeClr val="dk1"/>
                </a:solidFill>
                <a:latin typeface="Times New Roman"/>
                <a:ea typeface="Work Sans Light"/>
                <a:cs typeface="Work Sans Light"/>
                <a:sym typeface="Work Sans Light"/>
              </a:rPr>
              <a:t>Javascript</a:t>
            </a:r>
            <a:r>
              <a:rPr lang="es-MX" dirty="0">
                <a:solidFill>
                  <a:schemeClr val="dk1"/>
                </a:solidFill>
                <a:latin typeface="Times New Roman"/>
                <a:ea typeface="Work Sans Light"/>
                <a:cs typeface="Work Sans Light"/>
                <a:sym typeface="Work Sans Light"/>
              </a:rPr>
              <a:t> </a:t>
            </a:r>
            <a:r>
              <a:rPr lang="es-MX" dirty="0" err="1">
                <a:solidFill>
                  <a:schemeClr val="dk1"/>
                </a:solidFill>
                <a:latin typeface="Times New Roman"/>
                <a:ea typeface="Work Sans Light"/>
                <a:cs typeface="Work Sans Light"/>
                <a:sym typeface="Work Sans Light"/>
              </a:rPr>
              <a:t>v.</a:t>
            </a:r>
            <a:r>
              <a:rPr lang="es-MX" dirty="0" err="1">
                <a:solidFill>
                  <a:schemeClr val="dk1"/>
                </a:solidFill>
                <a:latin typeface="Times New Roman"/>
                <a:ea typeface="Work Sans Light"/>
                <a:sym typeface="Work Sans Light"/>
              </a:rPr>
              <a:t>ECMAScript</a:t>
            </a:r>
            <a:r>
              <a:rPr lang="es-MX" dirty="0">
                <a:solidFill>
                  <a:schemeClr val="dk1"/>
                </a:solidFill>
                <a:latin typeface="Times New Roman"/>
                <a:ea typeface="Work Sans Light"/>
                <a:sym typeface="Work Sans Light"/>
              </a:rPr>
              <a:t> 2022</a:t>
            </a:r>
            <a:r>
              <a:rPr lang="es-MX" dirty="0">
                <a:solidFill>
                  <a:schemeClr val="dk1"/>
                </a:solidFill>
                <a:latin typeface="Times New Roman"/>
                <a:ea typeface="Work Sans Light"/>
                <a:cs typeface="Work Sans Light"/>
                <a:sym typeface="Work Sans Light"/>
              </a:rPr>
              <a:t> Bootstrap </a:t>
            </a:r>
            <a:r>
              <a:rPr lang="es-MX" dirty="0">
                <a:solidFill>
                  <a:srgbClr val="212529"/>
                </a:solidFill>
                <a:latin typeface="Times New Roman"/>
                <a:ea typeface="Work Sans Light"/>
                <a:cs typeface="Work Sans Light"/>
                <a:sym typeface="Work Sans Light"/>
              </a:rPr>
              <a:t>v5.3.3.</a:t>
            </a:r>
            <a:r>
              <a:rPr lang="es-MX" dirty="0">
                <a:solidFill>
                  <a:schemeClr val="dk1"/>
                </a:solidFill>
                <a:latin typeface="Times New Roman"/>
                <a:ea typeface="Work Sans Light"/>
                <a:cs typeface="Work Sans Light"/>
                <a:sym typeface="Work Sans Light"/>
              </a:rPr>
              <a:t> Api , .</a:t>
            </a:r>
            <a:endParaRPr lang="es-MX" dirty="0">
              <a:solidFill>
                <a:schemeClr val="dk1"/>
              </a:solidFill>
              <a:latin typeface="Times New Roman"/>
            </a:endParaRPr>
          </a:p>
          <a:p>
            <a:pPr marL="0" marR="0" lvl="0" indent="0" algn="l" rtl="0">
              <a:spcBef>
                <a:spcPts val="0"/>
              </a:spcBef>
              <a:spcAft>
                <a:spcPts val="0"/>
              </a:spcAft>
              <a:buNone/>
            </a:pPr>
            <a:endParaRPr sz="1600" b="1" dirty="0">
              <a:solidFill>
                <a:schemeClr val="dk1"/>
              </a:solidFill>
              <a:highlight>
                <a:srgbClr val="FF0000"/>
              </a:highlight>
              <a:latin typeface="Work Sans Light"/>
              <a:ea typeface="Work Sans Light"/>
              <a:cs typeface="Work Sans Light"/>
            </a:endParaRPr>
          </a:p>
          <a:p>
            <a:pPr marL="285750" marR="0" lvl="0" indent="-285750" algn="l" rtl="0">
              <a:spcBef>
                <a:spcPts val="0"/>
              </a:spcBef>
              <a:spcAft>
                <a:spcPts val="0"/>
              </a:spcAft>
              <a:buSzPts val="1600"/>
              <a:buChar char="•"/>
            </a:pPr>
            <a:endParaRPr lang="es-MX" sz="1600" dirty="0">
              <a:solidFill>
                <a:schemeClr val="dk1"/>
              </a:solidFill>
              <a:highlight>
                <a:srgbClr val="FF0000"/>
              </a:highlight>
              <a:ea typeface="Work Sans Light"/>
            </a:endParaRPr>
          </a:p>
        </p:txBody>
      </p:sp>
      <p:pic>
        <p:nvPicPr>
          <p:cNvPr id="3" name="Imagen 2" descr="Logotipo, nombre de la empresa&#10;&#10;Descripción generada automáticamente">
            <a:extLst>
              <a:ext uri="{FF2B5EF4-FFF2-40B4-BE49-F238E27FC236}">
                <a16:creationId xmlns:a16="http://schemas.microsoft.com/office/drawing/2014/main" id="{568B1521-99E9-89A2-4F66-A0586346CC11}"/>
              </a:ext>
            </a:extLst>
          </p:cNvPr>
          <p:cNvPicPr>
            <a:picLocks noChangeAspect="1"/>
          </p:cNvPicPr>
          <p:nvPr/>
        </p:nvPicPr>
        <p:blipFill>
          <a:blip r:embed="rId3"/>
          <a:stretch>
            <a:fillRect/>
          </a:stretch>
        </p:blipFill>
        <p:spPr>
          <a:xfrm>
            <a:off x="7866578" y="-190500"/>
            <a:ext cx="1768929" cy="1732644"/>
          </a:xfrm>
          <a:prstGeom prst="rect">
            <a:avLst/>
          </a:prstGeom>
        </p:spPr>
      </p:pic>
      <p:pic>
        <p:nvPicPr>
          <p:cNvPr id="5" name="Imagen 4" descr="Imagen que contiene Icono&#10;&#10;Descripción generada automáticamente">
            <a:extLst>
              <a:ext uri="{FF2B5EF4-FFF2-40B4-BE49-F238E27FC236}">
                <a16:creationId xmlns:a16="http://schemas.microsoft.com/office/drawing/2014/main" id="{E020B4D4-E0EF-D331-80D8-2BEABE8B27E7}"/>
              </a:ext>
            </a:extLst>
          </p:cNvPr>
          <p:cNvPicPr>
            <a:picLocks noChangeAspect="1"/>
          </p:cNvPicPr>
          <p:nvPr/>
        </p:nvPicPr>
        <p:blipFill rotWithShape="1">
          <a:blip r:embed="rId4"/>
          <a:srcRect l="10732" t="2899" r="4390" b="1932"/>
          <a:stretch/>
        </p:blipFill>
        <p:spPr>
          <a:xfrm>
            <a:off x="9634661" y="91725"/>
            <a:ext cx="1186171" cy="1340334"/>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30"/>
          <p:cNvSpPr txBox="1">
            <a:spLocks noGrp="1"/>
          </p:cNvSpPr>
          <p:nvPr>
            <p:ph type="title"/>
          </p:nvPr>
        </p:nvSpPr>
        <p:spPr>
          <a:xfrm>
            <a:off x="456236" y="110481"/>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3200"/>
              <a:buFont typeface="Work Sans Medium"/>
              <a:buNone/>
            </a:pPr>
            <a:r>
              <a:rPr lang="es-MX" sz="3200" dirty="0">
                <a:solidFill>
                  <a:schemeClr val="lt1"/>
                </a:solidFill>
                <a:latin typeface="Work Sans Medium"/>
                <a:ea typeface="Work Sans Medium"/>
                <a:cs typeface="Work Sans Medium"/>
                <a:sym typeface="Work Sans Medium"/>
              </a:rPr>
              <a:t>Entregables Proyecto Formativo</a:t>
            </a:r>
            <a:br>
              <a:rPr lang="es-MX" sz="3200" dirty="0">
                <a:latin typeface="Work Sans Medium"/>
                <a:ea typeface="Work Sans Medium"/>
                <a:cs typeface="Work Sans Medium"/>
              </a:rPr>
            </a:br>
            <a:r>
              <a:rPr lang="es-MX" sz="3200" dirty="0">
                <a:solidFill>
                  <a:schemeClr val="lt1"/>
                </a:solidFill>
                <a:latin typeface="Work Sans Medium"/>
                <a:ea typeface="Work Sans Medium"/>
                <a:cs typeface="Work Sans Medium"/>
                <a:sym typeface="Work Sans Medium"/>
              </a:rPr>
              <a:t>por Trimestre</a:t>
            </a:r>
            <a:endParaRPr lang="es-ES" sz="3200" dirty="0">
              <a:solidFill>
                <a:schemeClr val="lt1"/>
              </a:solidFill>
              <a:latin typeface="Work Sans Medium"/>
              <a:ea typeface="Work Sans Medium"/>
              <a:cs typeface="Work Sans Medium"/>
            </a:endParaRPr>
          </a:p>
        </p:txBody>
      </p:sp>
      <p:sp>
        <p:nvSpPr>
          <p:cNvPr id="211" name="Google Shape;211;p30"/>
          <p:cNvSpPr txBox="1"/>
          <p:nvPr/>
        </p:nvSpPr>
        <p:spPr>
          <a:xfrm>
            <a:off x="1366063" y="1881018"/>
            <a:ext cx="3854368" cy="1815841"/>
          </a:xfrm>
          <a:prstGeom prst="rect">
            <a:avLst/>
          </a:prstGeom>
          <a:noFill/>
          <a:ln>
            <a:noFill/>
          </a:ln>
        </p:spPr>
        <p:txBody>
          <a:bodyPr spcFirstLastPara="1" wrap="square" lIns="91425" tIns="45700" rIns="91425" bIns="45700" anchor="t" anchorCtr="0">
            <a:spAutoFit/>
          </a:bodyPr>
          <a:lstStyle/>
          <a:p>
            <a:pPr marL="171450" marR="0" lvl="0" indent="-171450" algn="l" rtl="0">
              <a:spcBef>
                <a:spcPts val="0"/>
              </a:spcBef>
              <a:spcAft>
                <a:spcPts val="0"/>
              </a:spcAft>
              <a:buClr>
                <a:schemeClr val="dk1"/>
              </a:buClr>
              <a:buSzPts val="1400"/>
              <a:buFont typeface="Arial"/>
              <a:buChar char="•"/>
            </a:pPr>
            <a:r>
              <a:rPr lang="es-MX" sz="1400" dirty="0">
                <a:solidFill>
                  <a:schemeClr val="dk1"/>
                </a:solidFill>
                <a:latin typeface="Work Sans Light"/>
                <a:ea typeface="Work Sans Light"/>
                <a:cs typeface="Work Sans Light"/>
                <a:sym typeface="Work Sans Light"/>
              </a:rPr>
              <a:t>Plan de Proyecto</a:t>
            </a:r>
            <a:endParaRPr dirty="0">
              <a:solidFill>
                <a:schemeClr val="dk1"/>
              </a:solidFill>
            </a:endParaRPr>
          </a:p>
          <a:p>
            <a:pPr marL="171450" marR="0" lvl="0" indent="-171450" algn="l" rtl="0">
              <a:spcBef>
                <a:spcPts val="0"/>
              </a:spcBef>
              <a:spcAft>
                <a:spcPts val="0"/>
              </a:spcAft>
              <a:buClr>
                <a:schemeClr val="dk1"/>
              </a:buClr>
              <a:buSzPts val="1400"/>
              <a:buFont typeface="Arial"/>
              <a:buChar char="•"/>
            </a:pPr>
            <a:r>
              <a:rPr lang="es-MX" sz="1400" dirty="0">
                <a:solidFill>
                  <a:schemeClr val="dk1"/>
                </a:solidFill>
                <a:latin typeface="Work Sans Light"/>
                <a:ea typeface="Work Sans Light"/>
                <a:cs typeface="Work Sans Light"/>
                <a:sym typeface="Work Sans Light"/>
              </a:rPr>
              <a:t>Levantamiento de Información</a:t>
            </a:r>
            <a:endParaRPr dirty="0">
              <a:solidFill>
                <a:schemeClr val="dk1"/>
              </a:solidFill>
            </a:endParaRPr>
          </a:p>
          <a:p>
            <a:pPr marL="171450" indent="-171450">
              <a:buClr>
                <a:schemeClr val="dk1"/>
              </a:buClr>
              <a:buSzPts val="1400"/>
              <a:buFont typeface="Arial"/>
              <a:buChar char="•"/>
            </a:pPr>
            <a:r>
              <a:rPr lang="es-MX" sz="1400" dirty="0">
                <a:solidFill>
                  <a:schemeClr val="dk1"/>
                </a:solidFill>
                <a:latin typeface="Work Sans Light"/>
                <a:ea typeface="Work Sans Light"/>
                <a:cs typeface="Work Sans Light"/>
                <a:sym typeface="Work Sans Light"/>
              </a:rPr>
              <a:t>Diagrama de</a:t>
            </a:r>
            <a:r>
              <a:rPr lang="es-MX" dirty="0">
                <a:solidFill>
                  <a:schemeClr val="dk1"/>
                </a:solidFill>
                <a:latin typeface="Work Sans Light"/>
                <a:ea typeface="Work Sans Light"/>
                <a:cs typeface="Work Sans Light"/>
                <a:sym typeface="Work Sans Light"/>
              </a:rPr>
              <a:t> </a:t>
            </a:r>
            <a:r>
              <a:rPr lang="es-MX" sz="1400" dirty="0">
                <a:solidFill>
                  <a:schemeClr val="dk1"/>
                </a:solidFill>
                <a:latin typeface="Work Sans Light"/>
                <a:ea typeface="Work Sans Light"/>
                <a:cs typeface="Work Sans Light"/>
                <a:sym typeface="Work Sans Light"/>
              </a:rPr>
              <a:t>Historias de Usuario</a:t>
            </a:r>
            <a:endParaRPr dirty="0">
              <a:solidFill>
                <a:schemeClr val="dk1"/>
              </a:solidFill>
            </a:endParaRPr>
          </a:p>
          <a:p>
            <a:pPr marL="171450" marR="0" lvl="0" indent="-171450" algn="l" rtl="0">
              <a:spcBef>
                <a:spcPts val="0"/>
              </a:spcBef>
              <a:spcAft>
                <a:spcPts val="0"/>
              </a:spcAft>
              <a:buClr>
                <a:schemeClr val="dk1"/>
              </a:buClr>
              <a:buSzPts val="1400"/>
              <a:buFont typeface="Arial"/>
              <a:buChar char="•"/>
            </a:pPr>
            <a:r>
              <a:rPr lang="es-MX" sz="1400" dirty="0">
                <a:solidFill>
                  <a:schemeClr val="dk1"/>
                </a:solidFill>
                <a:latin typeface="Work Sans Light"/>
                <a:ea typeface="Work Sans Light"/>
                <a:cs typeface="Work Sans Light"/>
                <a:sym typeface="Work Sans Light"/>
              </a:rPr>
              <a:t>Diagrama Casos de Uso</a:t>
            </a:r>
            <a:endParaRPr dirty="0">
              <a:solidFill>
                <a:schemeClr val="dk1"/>
              </a:solidFill>
            </a:endParaRPr>
          </a:p>
          <a:p>
            <a:pPr marL="171450" marR="0" lvl="0" indent="-171450" algn="l" rtl="0">
              <a:spcBef>
                <a:spcPts val="0"/>
              </a:spcBef>
              <a:spcAft>
                <a:spcPts val="0"/>
              </a:spcAft>
              <a:buClr>
                <a:schemeClr val="dk1"/>
              </a:buClr>
              <a:buSzPts val="1400"/>
              <a:buFont typeface="Arial"/>
              <a:buChar char="•"/>
            </a:pPr>
            <a:r>
              <a:rPr lang="es-MX" sz="1400" dirty="0">
                <a:solidFill>
                  <a:schemeClr val="dk1"/>
                </a:solidFill>
                <a:latin typeface="Work Sans Light"/>
                <a:ea typeface="Work Sans Light"/>
                <a:cs typeface="Work Sans Light"/>
                <a:sym typeface="Work Sans Light"/>
              </a:rPr>
              <a:t>Casos de Uso Extendido</a:t>
            </a:r>
            <a:endParaRPr dirty="0">
              <a:solidFill>
                <a:schemeClr val="dk1"/>
              </a:solidFill>
            </a:endParaRPr>
          </a:p>
          <a:p>
            <a:pPr marL="171450" marR="0" lvl="0" indent="-171450" algn="l" rtl="0">
              <a:spcBef>
                <a:spcPts val="0"/>
              </a:spcBef>
              <a:spcAft>
                <a:spcPts val="0"/>
              </a:spcAft>
              <a:buClr>
                <a:schemeClr val="dk1"/>
              </a:buClr>
              <a:buSzPts val="1400"/>
              <a:buFont typeface="Arial"/>
              <a:buChar char="•"/>
            </a:pPr>
            <a:r>
              <a:rPr lang="es-MX" sz="1400" dirty="0">
                <a:solidFill>
                  <a:schemeClr val="dk1"/>
                </a:solidFill>
                <a:latin typeface="Work Sans Light"/>
                <a:ea typeface="Work Sans Light"/>
                <a:cs typeface="Work Sans Light"/>
                <a:sym typeface="Work Sans Light"/>
              </a:rPr>
              <a:t>Diagrama de Clases</a:t>
            </a:r>
            <a:endParaRPr dirty="0">
              <a:solidFill>
                <a:schemeClr val="dk1"/>
              </a:solidFill>
            </a:endParaRPr>
          </a:p>
          <a:p>
            <a:pPr marL="171450" marR="0" lvl="0" indent="-171450" algn="l" rtl="0">
              <a:spcBef>
                <a:spcPts val="0"/>
              </a:spcBef>
              <a:spcAft>
                <a:spcPts val="0"/>
              </a:spcAft>
              <a:buClr>
                <a:schemeClr val="dk1"/>
              </a:buClr>
              <a:buSzPts val="1400"/>
              <a:buFont typeface="Arial"/>
              <a:buChar char="•"/>
            </a:pPr>
            <a:r>
              <a:rPr lang="es-MX" sz="1400" dirty="0">
                <a:solidFill>
                  <a:schemeClr val="dk1"/>
                </a:solidFill>
                <a:latin typeface="Work Sans Light"/>
                <a:ea typeface="Work Sans Light"/>
                <a:cs typeface="Work Sans Light"/>
                <a:sym typeface="Work Sans Light"/>
              </a:rPr>
              <a:t>Prototipo No Funcional</a:t>
            </a:r>
            <a:endParaRPr dirty="0">
              <a:solidFill>
                <a:schemeClr val="dk1"/>
              </a:solidFill>
            </a:endParaRPr>
          </a:p>
          <a:p>
            <a:pPr marL="171450" marR="0" lvl="0" indent="-171450" algn="l" rtl="0">
              <a:spcBef>
                <a:spcPts val="0"/>
              </a:spcBef>
              <a:spcAft>
                <a:spcPts val="0"/>
              </a:spcAft>
              <a:buClr>
                <a:schemeClr val="dk1"/>
              </a:buClr>
              <a:buSzPts val="1400"/>
              <a:buFont typeface="Arial"/>
              <a:buChar char="•"/>
            </a:pPr>
            <a:r>
              <a:rPr lang="es-MX" sz="1400" dirty="0">
                <a:solidFill>
                  <a:schemeClr val="dk1"/>
                </a:solidFill>
                <a:latin typeface="Work Sans Light"/>
                <a:ea typeface="Work Sans Light"/>
                <a:cs typeface="Work Sans Light"/>
                <a:sym typeface="Work Sans Light"/>
              </a:rPr>
              <a:t>Patrón de Diseño</a:t>
            </a:r>
            <a:endParaRPr sz="1400" dirty="0">
              <a:solidFill>
                <a:schemeClr val="dk1"/>
              </a:solidFill>
              <a:latin typeface="Work Sans Light"/>
              <a:ea typeface="Work Sans Light"/>
              <a:cs typeface="Work Sans Light"/>
              <a:sym typeface="Work Sans Light"/>
            </a:endParaRPr>
          </a:p>
        </p:txBody>
      </p:sp>
      <p:grpSp>
        <p:nvGrpSpPr>
          <p:cNvPr id="212" name="Google Shape;212;p30"/>
          <p:cNvGrpSpPr/>
          <p:nvPr/>
        </p:nvGrpSpPr>
        <p:grpSpPr>
          <a:xfrm>
            <a:off x="1111717" y="1494678"/>
            <a:ext cx="3239167" cy="347863"/>
            <a:chOff x="668953" y="1494678"/>
            <a:chExt cx="3239167" cy="347863"/>
          </a:xfrm>
        </p:grpSpPr>
        <p:sp>
          <p:nvSpPr>
            <p:cNvPr id="213" name="Google Shape;213;p30"/>
            <p:cNvSpPr/>
            <p:nvPr/>
          </p:nvSpPr>
          <p:spPr>
            <a:xfrm>
              <a:off x="781688" y="1796822"/>
              <a:ext cx="971956" cy="45719"/>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14" name="Google Shape;214;p30"/>
            <p:cNvSpPr txBox="1"/>
            <p:nvPr/>
          </p:nvSpPr>
          <p:spPr>
            <a:xfrm>
              <a:off x="668953" y="1494678"/>
              <a:ext cx="3239167" cy="294592"/>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8AA00"/>
                </a:buClr>
                <a:buSzPts val="1800"/>
                <a:buFont typeface="Work Sans Light"/>
                <a:buNone/>
              </a:pPr>
              <a:r>
                <a:rPr lang="es-MX" sz="1800" b="1">
                  <a:solidFill>
                    <a:srgbClr val="38AA00"/>
                  </a:solidFill>
                  <a:latin typeface="Work Sans Light"/>
                  <a:ea typeface="Work Sans Light"/>
                  <a:cs typeface="Work Sans Light"/>
                  <a:sym typeface="Work Sans Light"/>
                </a:rPr>
                <a:t>Primer Trimestre</a:t>
              </a:r>
              <a:endParaRPr/>
            </a:p>
          </p:txBody>
        </p:sp>
      </p:grpSp>
      <p:sp>
        <p:nvSpPr>
          <p:cNvPr id="215" name="Google Shape;215;p30"/>
          <p:cNvSpPr txBox="1"/>
          <p:nvPr/>
        </p:nvSpPr>
        <p:spPr>
          <a:xfrm>
            <a:off x="1366063" y="4602498"/>
            <a:ext cx="3854368" cy="2031325"/>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chemeClr val="dk1"/>
              </a:buClr>
              <a:buSzPts val="1400"/>
              <a:buFont typeface="Arial"/>
              <a:buChar char="•"/>
            </a:pPr>
            <a:r>
              <a:rPr lang="es-MX" sz="1400">
                <a:solidFill>
                  <a:schemeClr val="dk1"/>
                </a:solidFill>
                <a:latin typeface="Work Sans Light"/>
                <a:ea typeface="Work Sans Light"/>
                <a:cs typeface="Work Sans Light"/>
                <a:sym typeface="Work Sans Light"/>
              </a:rPr>
              <a:t>Modelo Entidad Relación</a:t>
            </a:r>
            <a:endParaRPr/>
          </a:p>
          <a:p>
            <a:pPr marL="285750" marR="0" lvl="0" indent="-285750" algn="l" rtl="0">
              <a:spcBef>
                <a:spcPts val="0"/>
              </a:spcBef>
              <a:spcAft>
                <a:spcPts val="0"/>
              </a:spcAft>
              <a:buClr>
                <a:schemeClr val="dk1"/>
              </a:buClr>
              <a:buSzPts val="1400"/>
              <a:buFont typeface="Arial"/>
              <a:buChar char="•"/>
            </a:pPr>
            <a:r>
              <a:rPr lang="es-MX" sz="1400">
                <a:solidFill>
                  <a:schemeClr val="dk1"/>
                </a:solidFill>
                <a:latin typeface="Work Sans Light"/>
                <a:ea typeface="Work Sans Light"/>
                <a:cs typeface="Work Sans Light"/>
                <a:sym typeface="Work Sans Light"/>
              </a:rPr>
              <a:t>Modelo Relacional</a:t>
            </a:r>
            <a:endParaRPr/>
          </a:p>
          <a:p>
            <a:pPr marL="285750" marR="0" lvl="0" indent="-285750" algn="l" rtl="0">
              <a:spcBef>
                <a:spcPts val="0"/>
              </a:spcBef>
              <a:spcAft>
                <a:spcPts val="0"/>
              </a:spcAft>
              <a:buClr>
                <a:schemeClr val="dk1"/>
              </a:buClr>
              <a:buSzPts val="1400"/>
              <a:buFont typeface="Arial"/>
              <a:buChar char="•"/>
            </a:pPr>
            <a:r>
              <a:rPr lang="es-MX" sz="1400">
                <a:solidFill>
                  <a:schemeClr val="dk1"/>
                </a:solidFill>
                <a:latin typeface="Work Sans Light"/>
                <a:ea typeface="Work Sans Light"/>
                <a:cs typeface="Work Sans Light"/>
                <a:sym typeface="Work Sans Light"/>
              </a:rPr>
              <a:t>Diccionario de Datos</a:t>
            </a:r>
            <a:endParaRPr/>
          </a:p>
          <a:p>
            <a:pPr marL="285750" marR="0" lvl="0" indent="-285750" algn="l" rtl="0">
              <a:spcBef>
                <a:spcPts val="0"/>
              </a:spcBef>
              <a:spcAft>
                <a:spcPts val="0"/>
              </a:spcAft>
              <a:buClr>
                <a:schemeClr val="dk1"/>
              </a:buClr>
              <a:buSzPts val="1400"/>
              <a:buFont typeface="Arial"/>
              <a:buChar char="•"/>
            </a:pPr>
            <a:r>
              <a:rPr lang="es-MX" sz="1400">
                <a:solidFill>
                  <a:schemeClr val="dk1"/>
                </a:solidFill>
                <a:latin typeface="Work Sans Light"/>
                <a:ea typeface="Work Sans Light"/>
                <a:cs typeface="Work Sans Light"/>
                <a:sym typeface="Work Sans Light"/>
              </a:rPr>
              <a:t>Script de la BBDD</a:t>
            </a:r>
            <a:endParaRPr/>
          </a:p>
          <a:p>
            <a:pPr marL="285750" marR="0" lvl="0" indent="-285750" algn="l" rtl="0">
              <a:spcBef>
                <a:spcPts val="0"/>
              </a:spcBef>
              <a:spcAft>
                <a:spcPts val="0"/>
              </a:spcAft>
              <a:buClr>
                <a:schemeClr val="dk1"/>
              </a:buClr>
              <a:buSzPts val="1400"/>
              <a:buFont typeface="Arial"/>
              <a:buChar char="•"/>
            </a:pPr>
            <a:r>
              <a:rPr lang="es-MX" sz="1400">
                <a:solidFill>
                  <a:schemeClr val="dk1"/>
                </a:solidFill>
                <a:latin typeface="Work Sans Light"/>
                <a:ea typeface="Work Sans Light"/>
                <a:cs typeface="Work Sans Light"/>
                <a:sym typeface="Work Sans Light"/>
              </a:rPr>
              <a:t>Sentencias DDL</a:t>
            </a:r>
            <a:endParaRPr/>
          </a:p>
          <a:p>
            <a:pPr marL="285750" marR="0" lvl="0" indent="-285750" algn="l" rtl="0">
              <a:spcBef>
                <a:spcPts val="0"/>
              </a:spcBef>
              <a:spcAft>
                <a:spcPts val="0"/>
              </a:spcAft>
              <a:buClr>
                <a:schemeClr val="dk1"/>
              </a:buClr>
              <a:buSzPts val="1400"/>
              <a:buFont typeface="Arial"/>
              <a:buChar char="•"/>
            </a:pPr>
            <a:r>
              <a:rPr lang="es-MX" sz="1400">
                <a:solidFill>
                  <a:schemeClr val="dk1"/>
                </a:solidFill>
                <a:latin typeface="Work Sans Light"/>
                <a:ea typeface="Work Sans Light"/>
                <a:cs typeface="Work Sans Light"/>
                <a:sym typeface="Work Sans Light"/>
              </a:rPr>
              <a:t>Consultas DML</a:t>
            </a:r>
            <a:endParaRPr/>
          </a:p>
          <a:p>
            <a:pPr marL="285750" marR="0" lvl="0" indent="-285750" algn="l" rtl="0">
              <a:spcBef>
                <a:spcPts val="0"/>
              </a:spcBef>
              <a:spcAft>
                <a:spcPts val="0"/>
              </a:spcAft>
              <a:buClr>
                <a:schemeClr val="dk1"/>
              </a:buClr>
              <a:buSzPts val="1400"/>
              <a:buFont typeface="Arial"/>
              <a:buChar char="•"/>
            </a:pPr>
            <a:r>
              <a:rPr lang="es-MX" sz="1400">
                <a:solidFill>
                  <a:schemeClr val="dk1"/>
                </a:solidFill>
                <a:latin typeface="Work Sans Light"/>
                <a:ea typeface="Work Sans Light"/>
                <a:cs typeface="Work Sans Light"/>
                <a:sym typeface="Work Sans Light"/>
              </a:rPr>
              <a:t>Automatización de la BBDD</a:t>
            </a:r>
            <a:endParaRPr/>
          </a:p>
          <a:p>
            <a:pPr marL="285750" marR="0" lvl="0" indent="-285750" algn="l" rtl="0">
              <a:spcBef>
                <a:spcPts val="0"/>
              </a:spcBef>
              <a:spcAft>
                <a:spcPts val="0"/>
              </a:spcAft>
              <a:buClr>
                <a:schemeClr val="dk1"/>
              </a:buClr>
              <a:buSzPts val="1400"/>
              <a:buFont typeface="Arial"/>
              <a:buChar char="•"/>
            </a:pPr>
            <a:r>
              <a:rPr lang="es-MX" sz="1400">
                <a:solidFill>
                  <a:schemeClr val="dk1"/>
                </a:solidFill>
                <a:latin typeface="Work Sans Light"/>
                <a:ea typeface="Work Sans Light"/>
                <a:cs typeface="Work Sans Light"/>
                <a:sym typeface="Work Sans Light"/>
              </a:rPr>
              <a:t>Sistema de Información Web – Servidor Local</a:t>
            </a:r>
            <a:endParaRPr sz="1400">
              <a:solidFill>
                <a:schemeClr val="dk1"/>
              </a:solidFill>
              <a:latin typeface="Work Sans Light"/>
              <a:ea typeface="Work Sans Light"/>
              <a:cs typeface="Work Sans Light"/>
              <a:sym typeface="Work Sans Light"/>
            </a:endParaRPr>
          </a:p>
        </p:txBody>
      </p:sp>
      <p:grpSp>
        <p:nvGrpSpPr>
          <p:cNvPr id="216" name="Google Shape;216;p30"/>
          <p:cNvGrpSpPr/>
          <p:nvPr/>
        </p:nvGrpSpPr>
        <p:grpSpPr>
          <a:xfrm>
            <a:off x="1060822" y="4230357"/>
            <a:ext cx="3239167" cy="347863"/>
            <a:chOff x="668953" y="1494678"/>
            <a:chExt cx="3239167" cy="347863"/>
          </a:xfrm>
        </p:grpSpPr>
        <p:sp>
          <p:nvSpPr>
            <p:cNvPr id="217" name="Google Shape;217;p30"/>
            <p:cNvSpPr/>
            <p:nvPr/>
          </p:nvSpPr>
          <p:spPr>
            <a:xfrm>
              <a:off x="781688" y="1796822"/>
              <a:ext cx="971956" cy="45719"/>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18" name="Google Shape;218;p30"/>
            <p:cNvSpPr txBox="1"/>
            <p:nvPr/>
          </p:nvSpPr>
          <p:spPr>
            <a:xfrm>
              <a:off x="668953" y="1494678"/>
              <a:ext cx="3239167" cy="294592"/>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8AA00"/>
                </a:buClr>
                <a:buSzPts val="1800"/>
                <a:buFont typeface="Work Sans Light"/>
                <a:buNone/>
              </a:pPr>
              <a:r>
                <a:rPr lang="es-MX" sz="1800" b="1">
                  <a:solidFill>
                    <a:srgbClr val="38AA00"/>
                  </a:solidFill>
                  <a:latin typeface="Work Sans Light"/>
                  <a:ea typeface="Work Sans Light"/>
                  <a:cs typeface="Work Sans Light"/>
                  <a:sym typeface="Work Sans Light"/>
                </a:rPr>
                <a:t>Segundo Trimestre</a:t>
              </a:r>
              <a:endParaRPr/>
            </a:p>
          </p:txBody>
        </p:sp>
      </p:grpSp>
      <p:grpSp>
        <p:nvGrpSpPr>
          <p:cNvPr id="219" name="Google Shape;219;p30"/>
          <p:cNvGrpSpPr/>
          <p:nvPr/>
        </p:nvGrpSpPr>
        <p:grpSpPr>
          <a:xfrm>
            <a:off x="4902545" y="2675450"/>
            <a:ext cx="3239167" cy="347863"/>
            <a:chOff x="668953" y="1494678"/>
            <a:chExt cx="3239167" cy="347863"/>
          </a:xfrm>
        </p:grpSpPr>
        <p:sp>
          <p:nvSpPr>
            <p:cNvPr id="220" name="Google Shape;220;p30"/>
            <p:cNvSpPr/>
            <p:nvPr/>
          </p:nvSpPr>
          <p:spPr>
            <a:xfrm>
              <a:off x="781688" y="1796822"/>
              <a:ext cx="971956" cy="45719"/>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1" name="Google Shape;221;p30"/>
            <p:cNvSpPr txBox="1"/>
            <p:nvPr/>
          </p:nvSpPr>
          <p:spPr>
            <a:xfrm>
              <a:off x="668953" y="1494678"/>
              <a:ext cx="3239167" cy="294592"/>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8AA00"/>
                </a:buClr>
                <a:buSzPts val="1800"/>
                <a:buFont typeface="Work Sans Light"/>
                <a:buNone/>
              </a:pPr>
              <a:r>
                <a:rPr lang="es-MX" sz="1800" b="1">
                  <a:solidFill>
                    <a:srgbClr val="38AA00"/>
                  </a:solidFill>
                  <a:latin typeface="Work Sans Light"/>
                  <a:ea typeface="Work Sans Light"/>
                  <a:cs typeface="Work Sans Light"/>
                  <a:sym typeface="Work Sans Light"/>
                </a:rPr>
                <a:t>Tercer Trimestre</a:t>
              </a:r>
              <a:endParaRPr/>
            </a:p>
          </p:txBody>
        </p:sp>
      </p:grpSp>
      <p:sp>
        <p:nvSpPr>
          <p:cNvPr id="222" name="Google Shape;222;p30"/>
          <p:cNvSpPr txBox="1"/>
          <p:nvPr/>
        </p:nvSpPr>
        <p:spPr>
          <a:xfrm>
            <a:off x="5138058" y="3116381"/>
            <a:ext cx="3854368" cy="523220"/>
          </a:xfrm>
          <a:prstGeom prst="rect">
            <a:avLst/>
          </a:prstGeom>
          <a:noFill/>
          <a:ln>
            <a:noFill/>
          </a:ln>
        </p:spPr>
        <p:txBody>
          <a:bodyPr spcFirstLastPara="1" wrap="square" lIns="91425" tIns="45700" rIns="91425" bIns="45700" anchor="t" anchorCtr="0">
            <a:spAutoFit/>
          </a:bodyPr>
          <a:lstStyle/>
          <a:p>
            <a:pPr marL="171450" marR="0" lvl="0" indent="-171450" algn="l" rtl="0">
              <a:spcBef>
                <a:spcPts val="0"/>
              </a:spcBef>
              <a:spcAft>
                <a:spcPts val="0"/>
              </a:spcAft>
              <a:buClr>
                <a:schemeClr val="dk1"/>
              </a:buClr>
              <a:buSzPts val="1400"/>
              <a:buFont typeface="Arial"/>
              <a:buChar char="•"/>
            </a:pPr>
            <a:r>
              <a:rPr lang="es-MX" sz="1400">
                <a:solidFill>
                  <a:schemeClr val="dk1"/>
                </a:solidFill>
                <a:latin typeface="Work Sans Light"/>
                <a:ea typeface="Work Sans Light"/>
                <a:cs typeface="Work Sans Light"/>
                <a:sym typeface="Work Sans Light"/>
              </a:rPr>
              <a:t>Planeación de Pruebas</a:t>
            </a:r>
            <a:endParaRPr/>
          </a:p>
          <a:p>
            <a:pPr marL="171450" marR="0" lvl="0" indent="-171450" algn="l" rtl="0">
              <a:spcBef>
                <a:spcPts val="0"/>
              </a:spcBef>
              <a:spcAft>
                <a:spcPts val="0"/>
              </a:spcAft>
              <a:buClr>
                <a:schemeClr val="dk1"/>
              </a:buClr>
              <a:buSzPts val="1400"/>
              <a:buFont typeface="Arial"/>
              <a:buChar char="•"/>
            </a:pPr>
            <a:r>
              <a:rPr lang="es-MX" sz="1400">
                <a:solidFill>
                  <a:schemeClr val="dk1"/>
                </a:solidFill>
                <a:latin typeface="Work Sans Light"/>
                <a:ea typeface="Work Sans Light"/>
                <a:cs typeface="Work Sans Light"/>
                <a:sym typeface="Work Sans Light"/>
              </a:rPr>
              <a:t>Ejecución de Pruebas</a:t>
            </a:r>
            <a:endParaRPr sz="1400">
              <a:solidFill>
                <a:schemeClr val="dk1"/>
              </a:solidFill>
              <a:latin typeface="Work Sans Light"/>
              <a:ea typeface="Work Sans Light"/>
              <a:cs typeface="Work Sans Light"/>
              <a:sym typeface="Work Sans Light"/>
            </a:endParaRPr>
          </a:p>
        </p:txBody>
      </p:sp>
      <p:grpSp>
        <p:nvGrpSpPr>
          <p:cNvPr id="223" name="Google Shape;223;p30"/>
          <p:cNvGrpSpPr/>
          <p:nvPr/>
        </p:nvGrpSpPr>
        <p:grpSpPr>
          <a:xfrm>
            <a:off x="4909555" y="4722219"/>
            <a:ext cx="3239167" cy="347863"/>
            <a:chOff x="668953" y="1494678"/>
            <a:chExt cx="3239167" cy="347863"/>
          </a:xfrm>
        </p:grpSpPr>
        <p:sp>
          <p:nvSpPr>
            <p:cNvPr id="224" name="Google Shape;224;p30"/>
            <p:cNvSpPr/>
            <p:nvPr/>
          </p:nvSpPr>
          <p:spPr>
            <a:xfrm>
              <a:off x="781688" y="1796822"/>
              <a:ext cx="971956" cy="45719"/>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5" name="Google Shape;225;p30"/>
            <p:cNvSpPr txBox="1"/>
            <p:nvPr/>
          </p:nvSpPr>
          <p:spPr>
            <a:xfrm>
              <a:off x="668953" y="1494678"/>
              <a:ext cx="3239167" cy="294592"/>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8AA00"/>
                </a:buClr>
                <a:buSzPts val="1800"/>
                <a:buFont typeface="Work Sans Light"/>
                <a:buNone/>
              </a:pPr>
              <a:r>
                <a:rPr lang="es-MX" sz="1800" b="1">
                  <a:solidFill>
                    <a:srgbClr val="38AA00"/>
                  </a:solidFill>
                  <a:latin typeface="Work Sans Light"/>
                  <a:ea typeface="Work Sans Light"/>
                  <a:cs typeface="Work Sans Light"/>
                  <a:sym typeface="Work Sans Light"/>
                </a:rPr>
                <a:t>Cuarto Trimestre</a:t>
              </a:r>
              <a:endParaRPr/>
            </a:p>
          </p:txBody>
        </p:sp>
      </p:grpSp>
      <p:sp>
        <p:nvSpPr>
          <p:cNvPr id="226" name="Google Shape;226;p30"/>
          <p:cNvSpPr txBox="1"/>
          <p:nvPr/>
        </p:nvSpPr>
        <p:spPr>
          <a:xfrm>
            <a:off x="5138058" y="5219739"/>
            <a:ext cx="3854368" cy="738664"/>
          </a:xfrm>
          <a:prstGeom prst="rect">
            <a:avLst/>
          </a:prstGeom>
          <a:noFill/>
          <a:ln>
            <a:noFill/>
          </a:ln>
        </p:spPr>
        <p:txBody>
          <a:bodyPr spcFirstLastPara="1" wrap="square" lIns="91425" tIns="45700" rIns="91425" bIns="45700" anchor="t" anchorCtr="0">
            <a:spAutoFit/>
          </a:bodyPr>
          <a:lstStyle/>
          <a:p>
            <a:pPr marL="171450" marR="0" lvl="0" indent="-171450" algn="l" rtl="0">
              <a:spcBef>
                <a:spcPts val="0"/>
              </a:spcBef>
              <a:spcAft>
                <a:spcPts val="0"/>
              </a:spcAft>
              <a:buClr>
                <a:schemeClr val="dk1"/>
              </a:buClr>
              <a:buSzPts val="1400"/>
              <a:buFont typeface="Arial"/>
              <a:buChar char="•"/>
            </a:pPr>
            <a:r>
              <a:rPr lang="es-MX" sz="1400">
                <a:solidFill>
                  <a:schemeClr val="dk1"/>
                </a:solidFill>
                <a:latin typeface="Work Sans Light"/>
                <a:ea typeface="Work Sans Light"/>
                <a:cs typeface="Work Sans Light"/>
                <a:sym typeface="Work Sans Light"/>
              </a:rPr>
              <a:t>Manual de Instalación </a:t>
            </a:r>
            <a:endParaRPr/>
          </a:p>
          <a:p>
            <a:pPr marL="171450" marR="0" lvl="0" indent="-171450" algn="l" rtl="0">
              <a:spcBef>
                <a:spcPts val="0"/>
              </a:spcBef>
              <a:spcAft>
                <a:spcPts val="0"/>
              </a:spcAft>
              <a:buClr>
                <a:schemeClr val="dk1"/>
              </a:buClr>
              <a:buSzPts val="1400"/>
              <a:buFont typeface="Arial"/>
              <a:buChar char="•"/>
            </a:pPr>
            <a:r>
              <a:rPr lang="es-MX" sz="1400">
                <a:solidFill>
                  <a:schemeClr val="dk1"/>
                </a:solidFill>
                <a:latin typeface="Work Sans Light"/>
                <a:ea typeface="Work Sans Light"/>
                <a:cs typeface="Work Sans Light"/>
                <a:sym typeface="Work Sans Light"/>
              </a:rPr>
              <a:t>Configuración del Servidor de Aplicaciones</a:t>
            </a:r>
            <a:endParaRPr/>
          </a:p>
          <a:p>
            <a:pPr marL="171450" marR="0" lvl="0" indent="-171450" algn="l" rtl="0">
              <a:spcBef>
                <a:spcPts val="0"/>
              </a:spcBef>
              <a:spcAft>
                <a:spcPts val="0"/>
              </a:spcAft>
              <a:buClr>
                <a:schemeClr val="dk1"/>
              </a:buClr>
              <a:buSzPts val="1400"/>
              <a:buFont typeface="Arial"/>
              <a:buChar char="•"/>
            </a:pPr>
            <a:r>
              <a:rPr lang="es-MX" sz="1400">
                <a:solidFill>
                  <a:schemeClr val="dk1"/>
                </a:solidFill>
                <a:latin typeface="Work Sans Light"/>
                <a:ea typeface="Work Sans Light"/>
                <a:cs typeface="Work Sans Light"/>
                <a:sym typeface="Work Sans Light"/>
              </a:rPr>
              <a:t>Configuración del Servidor de BBDD</a:t>
            </a:r>
            <a:endParaRPr sz="1400">
              <a:solidFill>
                <a:schemeClr val="dk1"/>
              </a:solidFill>
              <a:latin typeface="Work Sans Light"/>
              <a:ea typeface="Work Sans Light"/>
              <a:cs typeface="Work Sans Light"/>
              <a:sym typeface="Work Sans Light"/>
            </a:endParaRPr>
          </a:p>
        </p:txBody>
      </p:sp>
      <p:grpSp>
        <p:nvGrpSpPr>
          <p:cNvPr id="227" name="Google Shape;227;p30"/>
          <p:cNvGrpSpPr/>
          <p:nvPr/>
        </p:nvGrpSpPr>
        <p:grpSpPr>
          <a:xfrm>
            <a:off x="8350341" y="3568215"/>
            <a:ext cx="3239167" cy="347863"/>
            <a:chOff x="668953" y="1494678"/>
            <a:chExt cx="3239167" cy="347863"/>
          </a:xfrm>
        </p:grpSpPr>
        <p:sp>
          <p:nvSpPr>
            <p:cNvPr id="228" name="Google Shape;228;p30"/>
            <p:cNvSpPr/>
            <p:nvPr/>
          </p:nvSpPr>
          <p:spPr>
            <a:xfrm>
              <a:off x="781688" y="1796822"/>
              <a:ext cx="971956" cy="45719"/>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9" name="Google Shape;229;p30"/>
            <p:cNvSpPr txBox="1"/>
            <p:nvPr/>
          </p:nvSpPr>
          <p:spPr>
            <a:xfrm>
              <a:off x="668953" y="1494678"/>
              <a:ext cx="3239167" cy="294592"/>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8AA00"/>
                </a:buClr>
                <a:buSzPts val="1800"/>
                <a:buFont typeface="Work Sans Light"/>
                <a:buNone/>
              </a:pPr>
              <a:r>
                <a:rPr lang="es-MX" sz="1800" b="1">
                  <a:solidFill>
                    <a:srgbClr val="38AA00"/>
                  </a:solidFill>
                  <a:latin typeface="Work Sans Light"/>
                  <a:ea typeface="Work Sans Light"/>
                  <a:cs typeface="Work Sans Light"/>
                  <a:sym typeface="Work Sans Light"/>
                </a:rPr>
                <a:t>Quinto Trimestre</a:t>
              </a:r>
              <a:endParaRPr/>
            </a:p>
          </p:txBody>
        </p:sp>
      </p:grpSp>
      <p:sp>
        <p:nvSpPr>
          <p:cNvPr id="230" name="Google Shape;230;p30"/>
          <p:cNvSpPr txBox="1"/>
          <p:nvPr/>
        </p:nvSpPr>
        <p:spPr>
          <a:xfrm>
            <a:off x="8578844" y="4065735"/>
            <a:ext cx="2750090" cy="738664"/>
          </a:xfrm>
          <a:prstGeom prst="rect">
            <a:avLst/>
          </a:prstGeom>
          <a:noFill/>
          <a:ln>
            <a:noFill/>
          </a:ln>
        </p:spPr>
        <p:txBody>
          <a:bodyPr spcFirstLastPara="1" wrap="square" lIns="91425" tIns="45700" rIns="91425" bIns="45700" anchor="t" anchorCtr="0">
            <a:spAutoFit/>
          </a:bodyPr>
          <a:lstStyle/>
          <a:p>
            <a:pPr marL="171450" marR="0" lvl="0" indent="-171450" algn="l" rtl="0">
              <a:spcBef>
                <a:spcPts val="0"/>
              </a:spcBef>
              <a:spcAft>
                <a:spcPts val="0"/>
              </a:spcAft>
              <a:buClr>
                <a:schemeClr val="dk1"/>
              </a:buClr>
              <a:buSzPts val="1400"/>
              <a:buFont typeface="Arial"/>
              <a:buChar char="•"/>
            </a:pPr>
            <a:r>
              <a:rPr lang="es-MX" sz="1400">
                <a:solidFill>
                  <a:schemeClr val="dk1"/>
                </a:solidFill>
                <a:latin typeface="Work Sans Light"/>
                <a:ea typeface="Work Sans Light"/>
                <a:cs typeface="Work Sans Light"/>
                <a:sym typeface="Work Sans Light"/>
              </a:rPr>
              <a:t>Manual de Usuario</a:t>
            </a:r>
            <a:endParaRPr/>
          </a:p>
          <a:p>
            <a:pPr marL="171450" marR="0" lvl="0" indent="-171450" algn="l" rtl="0">
              <a:spcBef>
                <a:spcPts val="0"/>
              </a:spcBef>
              <a:spcAft>
                <a:spcPts val="0"/>
              </a:spcAft>
              <a:buClr>
                <a:schemeClr val="dk1"/>
              </a:buClr>
              <a:buSzPts val="1400"/>
              <a:buFont typeface="Arial"/>
              <a:buChar char="•"/>
            </a:pPr>
            <a:r>
              <a:rPr lang="es-MX" sz="1400">
                <a:solidFill>
                  <a:schemeClr val="dk1"/>
                </a:solidFill>
                <a:latin typeface="Work Sans Light"/>
                <a:ea typeface="Work Sans Light"/>
                <a:cs typeface="Work Sans Light"/>
                <a:sym typeface="Work Sans Light"/>
              </a:rPr>
              <a:t>Sistema de Información Web – Servidor Externo</a:t>
            </a:r>
            <a:endParaRPr sz="1400">
              <a:solidFill>
                <a:schemeClr val="dk1"/>
              </a:solidFill>
              <a:latin typeface="Work Sans Light"/>
              <a:ea typeface="Work Sans Light"/>
              <a:cs typeface="Work Sans Light"/>
              <a:sym typeface="Work Sans Light"/>
            </a:endParaRPr>
          </a:p>
        </p:txBody>
      </p:sp>
      <p:pic>
        <p:nvPicPr>
          <p:cNvPr id="3" name="Imagen 2" descr="Logotipo, nombre de la empresa&#10;&#10;Descripción generada automáticamente">
            <a:extLst>
              <a:ext uri="{FF2B5EF4-FFF2-40B4-BE49-F238E27FC236}">
                <a16:creationId xmlns:a16="http://schemas.microsoft.com/office/drawing/2014/main" id="{36736D31-92C8-A362-8B3D-80865ECDC328}"/>
              </a:ext>
            </a:extLst>
          </p:cNvPr>
          <p:cNvPicPr>
            <a:picLocks noChangeAspect="1"/>
          </p:cNvPicPr>
          <p:nvPr/>
        </p:nvPicPr>
        <p:blipFill>
          <a:blip r:embed="rId3"/>
          <a:stretch>
            <a:fillRect/>
          </a:stretch>
        </p:blipFill>
        <p:spPr>
          <a:xfrm>
            <a:off x="8118929" y="-190500"/>
            <a:ext cx="1660072" cy="1623787"/>
          </a:xfrm>
          <a:prstGeom prst="rect">
            <a:avLst/>
          </a:prstGeom>
        </p:spPr>
      </p:pic>
      <p:pic>
        <p:nvPicPr>
          <p:cNvPr id="5" name="Imagen 4" descr="Imagen que contiene Icono&#10;&#10;Descripción generada automáticamente">
            <a:extLst>
              <a:ext uri="{FF2B5EF4-FFF2-40B4-BE49-F238E27FC236}">
                <a16:creationId xmlns:a16="http://schemas.microsoft.com/office/drawing/2014/main" id="{0A8A5BE3-658C-39B9-69FE-BAF98680DD8C}"/>
              </a:ext>
            </a:extLst>
          </p:cNvPr>
          <p:cNvPicPr>
            <a:picLocks noChangeAspect="1"/>
          </p:cNvPicPr>
          <p:nvPr/>
        </p:nvPicPr>
        <p:blipFill rotWithShape="1">
          <a:blip r:embed="rId4"/>
          <a:srcRect l="10732" t="2899" r="4390" b="1932"/>
          <a:stretch/>
        </p:blipFill>
        <p:spPr>
          <a:xfrm>
            <a:off x="9783102" y="111518"/>
            <a:ext cx="978353" cy="1102828"/>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pic>
        <p:nvPicPr>
          <p:cNvPr id="235" name="Google Shape;235;p31" descr="Imagen que contiene Interfaz de usuario gráfica&#10;&#10;Descripción generada automáticamente"/>
          <p:cNvPicPr preferRelativeResize="0"/>
          <p:nvPr/>
        </p:nvPicPr>
        <p:blipFill rotWithShape="1">
          <a:blip r:embed="rId3">
            <a:alphaModFix/>
          </a:blip>
          <a:srcRect/>
          <a:stretch/>
        </p:blipFill>
        <p:spPr>
          <a:xfrm>
            <a:off x="0" y="0"/>
            <a:ext cx="12192000" cy="68580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7"/>
        <p:cNvGrpSpPr/>
        <p:nvPr/>
      </p:nvGrpSpPr>
      <p:grpSpPr>
        <a:xfrm>
          <a:off x="0" y="0"/>
          <a:ext cx="0" cy="0"/>
          <a:chOff x="0" y="0"/>
          <a:chExt cx="0" cy="0"/>
        </a:xfrm>
      </p:grpSpPr>
      <p:sp>
        <p:nvSpPr>
          <p:cNvPr id="108" name="Google Shape;108;p18"/>
          <p:cNvSpPr txBox="1"/>
          <p:nvPr/>
        </p:nvSpPr>
        <p:spPr>
          <a:xfrm>
            <a:off x="3123463" y="2051001"/>
            <a:ext cx="5687776" cy="1200288"/>
          </a:xfrm>
          <a:prstGeom prst="rect">
            <a:avLst/>
          </a:prstGeom>
          <a:noFill/>
          <a:ln>
            <a:noFill/>
          </a:ln>
        </p:spPr>
        <p:txBody>
          <a:bodyPr spcFirstLastPara="1" wrap="square" lIns="91425" tIns="45700" rIns="91425" bIns="45700" anchor="t" anchorCtr="0">
            <a:spAutoFit/>
          </a:bodyPr>
          <a:lstStyle/>
          <a:p>
            <a:pPr algn="ctr"/>
            <a:r>
              <a:rPr lang="es-MX" sz="7200" dirty="0">
                <a:solidFill>
                  <a:schemeClr val="lt1"/>
                </a:solidFill>
                <a:latin typeface="Work Sans Light"/>
                <a:sym typeface="Work Sans Light"/>
              </a:rPr>
              <a:t>MAXPETS</a:t>
            </a:r>
            <a:endParaRPr lang="es-ES" dirty="0"/>
          </a:p>
        </p:txBody>
      </p:sp>
      <p:cxnSp>
        <p:nvCxnSpPr>
          <p:cNvPr id="109" name="Google Shape;109;p18"/>
          <p:cNvCxnSpPr/>
          <p:nvPr/>
        </p:nvCxnSpPr>
        <p:spPr>
          <a:xfrm>
            <a:off x="3691199" y="1772534"/>
            <a:ext cx="4542903" cy="25400"/>
          </a:xfrm>
          <a:prstGeom prst="straightConnector1">
            <a:avLst/>
          </a:prstGeom>
          <a:noFill/>
          <a:ln w="9525" cap="flat" cmpd="sng">
            <a:solidFill>
              <a:schemeClr val="lt1"/>
            </a:solidFill>
            <a:prstDash val="solid"/>
            <a:miter lim="800000"/>
            <a:headEnd type="none" w="sm" len="sm"/>
            <a:tailEnd type="none" w="sm" len="sm"/>
          </a:ln>
        </p:spPr>
      </p:cxnSp>
      <p:sp>
        <p:nvSpPr>
          <p:cNvPr id="110" name="Google Shape;110;p18"/>
          <p:cNvSpPr txBox="1"/>
          <p:nvPr/>
        </p:nvSpPr>
        <p:spPr>
          <a:xfrm>
            <a:off x="4168816" y="3463724"/>
            <a:ext cx="3854368" cy="1000233"/>
          </a:xfrm>
          <a:prstGeom prst="rect">
            <a:avLst/>
          </a:prstGeom>
          <a:noFill/>
          <a:ln>
            <a:noFill/>
          </a:ln>
        </p:spPr>
        <p:txBody>
          <a:bodyPr spcFirstLastPara="1" wrap="square" lIns="91425" tIns="45700" rIns="91425" bIns="45700" anchor="t" anchorCtr="0">
            <a:spAutoFit/>
          </a:bodyPr>
          <a:lstStyle/>
          <a:p>
            <a:pPr algn="ctr"/>
            <a:r>
              <a:rPr lang="es-CO" sz="1100" dirty="0">
                <a:solidFill>
                  <a:schemeClr val="lt1"/>
                </a:solidFill>
                <a:latin typeface="Times New Roman"/>
                <a:cs typeface="Times New Roman"/>
              </a:rPr>
              <a:t>A</a:t>
            </a:r>
            <a:r>
              <a:rPr lang="es-CO" sz="1200" dirty="0">
                <a:solidFill>
                  <a:schemeClr val="lt1"/>
                </a:solidFill>
                <a:latin typeface="Times New Roman"/>
                <a:cs typeface="Times New Roman"/>
              </a:rPr>
              <a:t>ndrea Sofía Rojas Parra</a:t>
            </a:r>
          </a:p>
          <a:p>
            <a:pPr algn="ctr"/>
            <a:r>
              <a:rPr lang="es-CO" sz="1200" dirty="0">
                <a:solidFill>
                  <a:schemeClr val="lt1"/>
                </a:solidFill>
                <a:latin typeface="Times New Roman"/>
                <a:cs typeface="Times New Roman"/>
              </a:rPr>
              <a:t>Camilo Andres Perez Mendez</a:t>
            </a:r>
          </a:p>
          <a:p>
            <a:pPr algn="ctr"/>
            <a:r>
              <a:rPr lang="es-CO" sz="1200" dirty="0">
                <a:solidFill>
                  <a:schemeClr val="lt1"/>
                </a:solidFill>
                <a:latin typeface="Times New Roman"/>
                <a:cs typeface="Times New Roman"/>
              </a:rPr>
              <a:t>Kevin José Cáceres Hernández</a:t>
            </a:r>
          </a:p>
          <a:p>
            <a:pPr algn="ctr"/>
            <a:r>
              <a:rPr lang="es-CO" sz="1200" dirty="0">
                <a:solidFill>
                  <a:schemeClr val="lt1"/>
                </a:solidFill>
                <a:latin typeface="Times New Roman"/>
                <a:ea typeface="Work Sans Light"/>
                <a:cs typeface="Times New Roman"/>
              </a:rPr>
              <a:t>Oscar Andrés León Galarza</a:t>
            </a:r>
          </a:p>
          <a:p>
            <a:pPr algn="ctr"/>
            <a:endParaRPr lang="es-CO" sz="1100" dirty="0">
              <a:solidFill>
                <a:schemeClr val="lt1"/>
              </a:solidFill>
              <a:latin typeface="Times New Roman"/>
              <a:ea typeface="Work Sans Light"/>
              <a:cs typeface="Times New Roman"/>
            </a:endParaRPr>
          </a:p>
        </p:txBody>
      </p:sp>
      <p:sp>
        <p:nvSpPr>
          <p:cNvPr id="111" name="Google Shape;111;p18"/>
          <p:cNvSpPr txBox="1"/>
          <p:nvPr/>
        </p:nvSpPr>
        <p:spPr>
          <a:xfrm>
            <a:off x="1068888" y="5279998"/>
            <a:ext cx="10054224" cy="1077218"/>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MX" sz="1600" b="1">
                <a:solidFill>
                  <a:schemeClr val="lt1"/>
                </a:solidFill>
                <a:latin typeface="Work Sans Light"/>
                <a:ea typeface="Work Sans Light"/>
                <a:cs typeface="Work Sans Light"/>
                <a:sym typeface="Work Sans Light"/>
              </a:rPr>
              <a:t>Servicio Nacional de Aprendizaje –SENA, Centro de Electricidad Electrónica y Telecomunicaciones</a:t>
            </a:r>
            <a:endParaRPr/>
          </a:p>
          <a:p>
            <a:pPr marL="0" marR="0" lvl="0" indent="0" algn="ctr" rtl="0">
              <a:spcBef>
                <a:spcPts val="0"/>
              </a:spcBef>
              <a:spcAft>
                <a:spcPts val="0"/>
              </a:spcAft>
              <a:buNone/>
            </a:pPr>
            <a:r>
              <a:rPr lang="es-MX" sz="1600" b="1">
                <a:solidFill>
                  <a:schemeClr val="lt1"/>
                </a:solidFill>
                <a:latin typeface="Work Sans Light"/>
                <a:ea typeface="Work Sans Light"/>
                <a:cs typeface="Work Sans Light"/>
                <a:sym typeface="Work Sans Light"/>
              </a:rPr>
              <a:t>Técnico en Programación de Software - TPS, Primer Trimestre</a:t>
            </a:r>
            <a:endParaRPr/>
          </a:p>
          <a:p>
            <a:pPr marL="0" marR="0" lvl="0" indent="0" algn="ctr" rtl="0">
              <a:spcBef>
                <a:spcPts val="0"/>
              </a:spcBef>
              <a:spcAft>
                <a:spcPts val="0"/>
              </a:spcAft>
              <a:buNone/>
            </a:pPr>
            <a:r>
              <a:rPr lang="es-MX" sz="1600" b="1">
                <a:solidFill>
                  <a:schemeClr val="lt1"/>
                </a:solidFill>
                <a:latin typeface="Work Sans Light"/>
                <a:ea typeface="Work Sans Light"/>
                <a:cs typeface="Work Sans Light"/>
                <a:sym typeface="Work Sans Light"/>
              </a:rPr>
              <a:t>Instructor Albeiro Ramos</a:t>
            </a:r>
            <a:endParaRPr/>
          </a:p>
          <a:p>
            <a:pPr algn="ctr"/>
            <a:r>
              <a:rPr lang="es-MX" sz="1600" b="1">
                <a:solidFill>
                  <a:schemeClr val="lt1"/>
                </a:solidFill>
                <a:latin typeface="Work Sans Light"/>
                <a:ea typeface="Work Sans Light"/>
                <a:cs typeface="Work Sans Light"/>
                <a:sym typeface="Work Sans Light"/>
              </a:rPr>
              <a:t>Bogotá, 10 de junio de 2024</a:t>
            </a:r>
            <a:endParaRPr sz="1600" b="1">
              <a:solidFill>
                <a:schemeClr val="lt1"/>
              </a:solidFill>
              <a:latin typeface="Work Sans Light"/>
              <a:ea typeface="Work Sans Light"/>
              <a:cs typeface="Work Sans Light"/>
              <a:sym typeface="Work Sans Light"/>
            </a:endParaRPr>
          </a:p>
        </p:txBody>
      </p:sp>
      <p:cxnSp>
        <p:nvCxnSpPr>
          <p:cNvPr id="2" name="Google Shape;109;p18">
            <a:extLst>
              <a:ext uri="{FF2B5EF4-FFF2-40B4-BE49-F238E27FC236}">
                <a16:creationId xmlns:a16="http://schemas.microsoft.com/office/drawing/2014/main" id="{2AF55FDF-68A9-C17C-39C0-01AC7C4F33C7}"/>
              </a:ext>
            </a:extLst>
          </p:cNvPr>
          <p:cNvCxnSpPr>
            <a:cxnSpLocks/>
          </p:cNvCxnSpPr>
          <p:nvPr/>
        </p:nvCxnSpPr>
        <p:spPr>
          <a:xfrm>
            <a:off x="3830898" y="3448934"/>
            <a:ext cx="4542903" cy="25400"/>
          </a:xfrm>
          <a:prstGeom prst="straightConnector1">
            <a:avLst/>
          </a:prstGeom>
          <a:noFill/>
          <a:ln w="9525" cap="flat" cmpd="sng">
            <a:solidFill>
              <a:schemeClr val="lt1"/>
            </a:solidFill>
            <a:prstDash val="solid"/>
            <a:miter lim="800000"/>
            <a:headEnd type="none" w="sm" len="sm"/>
            <a:tailEnd type="none" w="sm" len="sm"/>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5"/>
        <p:cNvGrpSpPr/>
        <p:nvPr/>
      </p:nvGrpSpPr>
      <p:grpSpPr>
        <a:xfrm>
          <a:off x="0" y="0"/>
          <a:ext cx="0" cy="0"/>
          <a:chOff x="0" y="0"/>
          <a:chExt cx="0" cy="0"/>
        </a:xfrm>
      </p:grpSpPr>
      <p:sp>
        <p:nvSpPr>
          <p:cNvPr id="117" name="Google Shape;117;p19"/>
          <p:cNvSpPr/>
          <p:nvPr/>
        </p:nvSpPr>
        <p:spPr>
          <a:xfrm>
            <a:off x="1155792" y="2426736"/>
            <a:ext cx="2993421" cy="676598"/>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18" name="Google Shape;118;p19"/>
          <p:cNvSpPr txBox="1"/>
          <p:nvPr/>
        </p:nvSpPr>
        <p:spPr>
          <a:xfrm>
            <a:off x="1169157" y="2432880"/>
            <a:ext cx="2966693" cy="676598"/>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rgbClr val="38AA00"/>
              </a:buClr>
              <a:buSzPts val="3600"/>
              <a:buFont typeface="Work Sans Light"/>
              <a:buNone/>
            </a:pPr>
            <a:r>
              <a:rPr lang="es-MX" sz="3600" dirty="0">
                <a:solidFill>
                  <a:srgbClr val="38AA00"/>
                </a:solidFill>
                <a:latin typeface="Work Sans Light"/>
                <a:ea typeface="Work Sans Light"/>
                <a:cs typeface="Work Sans Light"/>
                <a:sym typeface="Work Sans Light"/>
              </a:rPr>
              <a:t>Introdu</a:t>
            </a:r>
            <a:r>
              <a:rPr lang="es-MX" sz="3600" i="1" dirty="0">
                <a:solidFill>
                  <a:srgbClr val="38AA00"/>
                </a:solidFill>
                <a:latin typeface="Work Sans Light"/>
                <a:ea typeface="Work Sans Light"/>
                <a:cs typeface="Work Sans Light"/>
                <a:sym typeface="Work Sans Light"/>
              </a:rPr>
              <a:t>c</a:t>
            </a:r>
            <a:r>
              <a:rPr lang="es-MX" sz="3600" dirty="0">
                <a:solidFill>
                  <a:srgbClr val="38AA00"/>
                </a:solidFill>
                <a:latin typeface="Work Sans Light"/>
                <a:ea typeface="Work Sans Light"/>
                <a:cs typeface="Work Sans Light"/>
                <a:sym typeface="Work Sans Light"/>
              </a:rPr>
              <a:t>ción</a:t>
            </a:r>
            <a:endParaRPr dirty="0"/>
          </a:p>
        </p:txBody>
      </p:sp>
      <p:sp>
        <p:nvSpPr>
          <p:cNvPr id="119" name="Google Shape;119;p19"/>
          <p:cNvSpPr txBox="1"/>
          <p:nvPr/>
        </p:nvSpPr>
        <p:spPr>
          <a:xfrm>
            <a:off x="1155792" y="3275635"/>
            <a:ext cx="3903848" cy="3323946"/>
          </a:xfrm>
          <a:prstGeom prst="rect">
            <a:avLst/>
          </a:prstGeom>
          <a:noFill/>
          <a:ln>
            <a:noFill/>
          </a:ln>
        </p:spPr>
        <p:txBody>
          <a:bodyPr spcFirstLastPara="1" wrap="square" lIns="91425" tIns="45700" rIns="91425" bIns="45700" anchor="t" anchorCtr="0">
            <a:spAutoFit/>
          </a:bodyPr>
          <a:lstStyle/>
          <a:p>
            <a:r>
              <a:rPr lang="es-ES" dirty="0">
                <a:solidFill>
                  <a:schemeClr val="dk1"/>
                </a:solidFill>
                <a:latin typeface="Times New Roman"/>
                <a:cs typeface="Times New Roman"/>
                <a:sym typeface="Work Sans Light"/>
              </a:rPr>
              <a:t>La veterinaria MAXPETS ha presentado inconvenientes por la pérdida de información relevante en sus procesos, debido a este problema se han evidenciado la disminución de los clientes que toman los servicios para sus mascotas en este lugar. A raíz de la problemática vista, y gracias a las diferentes técnicas de recolección de información usadas, se ha propuesto una solución del problema a la veterinaria por medio de un Software que se realizará en los siguientes 15 meses, en el cual se logrará un registro documental eficiente y seguro, que permitirá automatizar los procesos internos de la empresa y facilitar la visualización de información relevante para los dueños de las mascotas.</a:t>
            </a:r>
            <a:endParaRPr lang="es-MX" dirty="0">
              <a:solidFill>
                <a:schemeClr val="dk1"/>
              </a:solidFill>
              <a:latin typeface="Times New Roman"/>
              <a:cs typeface="Times New Roman"/>
            </a:endParaRPr>
          </a:p>
        </p:txBody>
      </p:sp>
      <p:pic>
        <p:nvPicPr>
          <p:cNvPr id="7" name="Imagen 6">
            <a:extLst>
              <a:ext uri="{FF2B5EF4-FFF2-40B4-BE49-F238E27FC236}">
                <a16:creationId xmlns:a16="http://schemas.microsoft.com/office/drawing/2014/main" id="{3D726F2E-53CF-ADB3-973A-D6B980E17531}"/>
              </a:ext>
            </a:extLst>
          </p:cNvPr>
          <p:cNvPicPr>
            <a:picLocks noChangeAspect="1"/>
          </p:cNvPicPr>
          <p:nvPr/>
        </p:nvPicPr>
        <p:blipFill>
          <a:blip r:embed="rId4"/>
          <a:stretch>
            <a:fillRect/>
          </a:stretch>
        </p:blipFill>
        <p:spPr>
          <a:xfrm>
            <a:off x="7030065" y="-1"/>
            <a:ext cx="5161935" cy="6876207"/>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3"/>
        <p:cNvGrpSpPr/>
        <p:nvPr/>
      </p:nvGrpSpPr>
      <p:grpSpPr>
        <a:xfrm>
          <a:off x="0" y="0"/>
          <a:ext cx="0" cy="0"/>
          <a:chOff x="0" y="0"/>
          <a:chExt cx="0" cy="0"/>
        </a:xfrm>
      </p:grpSpPr>
      <p:sp>
        <p:nvSpPr>
          <p:cNvPr id="124" name="Google Shape;124;p20"/>
          <p:cNvSpPr txBox="1"/>
          <p:nvPr/>
        </p:nvSpPr>
        <p:spPr>
          <a:xfrm>
            <a:off x="456236" y="416689"/>
            <a:ext cx="10515600" cy="741563"/>
          </a:xfrm>
          <a:prstGeom prst="rect">
            <a:avLst/>
          </a:prstGeom>
          <a:noFill/>
          <a:ln>
            <a:noFill/>
          </a:ln>
        </p:spPr>
        <p:txBody>
          <a:bodyPr spcFirstLastPara="1" wrap="square" lIns="91425" tIns="45700" rIns="91425" bIns="45700" anchor="t" anchorCtr="0">
            <a:noAutofit/>
          </a:bodyPr>
          <a:lstStyle/>
          <a:p>
            <a:pPr>
              <a:lnSpc>
                <a:spcPct val="90000"/>
              </a:lnSpc>
            </a:pPr>
            <a:r>
              <a:rPr lang="es-MX" sz="4400" dirty="0">
                <a:solidFill>
                  <a:schemeClr val="lt1"/>
                </a:solidFill>
                <a:latin typeface="Work Sans Medium"/>
              </a:rPr>
              <a:t>MAXPETS</a:t>
            </a:r>
          </a:p>
        </p:txBody>
      </p:sp>
      <p:sp>
        <p:nvSpPr>
          <p:cNvPr id="127" name="Google Shape;127;p20"/>
          <p:cNvSpPr txBox="1"/>
          <p:nvPr/>
        </p:nvSpPr>
        <p:spPr>
          <a:xfrm>
            <a:off x="6643181" y="1946292"/>
            <a:ext cx="4547336" cy="4031833"/>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MX" sz="3200" b="1" dirty="0">
                <a:solidFill>
                  <a:schemeClr val="dk1"/>
                </a:solidFill>
                <a:latin typeface="Work Sans Light"/>
                <a:ea typeface="Work Sans Light"/>
                <a:cs typeface="Work Sans Light"/>
                <a:sym typeface="Work Sans Light"/>
              </a:rPr>
              <a:t>Problema</a:t>
            </a:r>
          </a:p>
          <a:p>
            <a:pPr marL="0" marR="0" lvl="0" indent="0" algn="l" rtl="0">
              <a:spcBef>
                <a:spcPts val="0"/>
              </a:spcBef>
              <a:spcAft>
                <a:spcPts val="0"/>
              </a:spcAft>
              <a:buNone/>
            </a:pPr>
            <a:r>
              <a:rPr lang="es-MX" sz="3200" b="1" dirty="0">
                <a:solidFill>
                  <a:schemeClr val="dk1"/>
                </a:solidFill>
                <a:latin typeface="Work Sans Light"/>
                <a:sym typeface="Work Sans Light"/>
              </a:rPr>
              <a:t>Pregunta Problemática</a:t>
            </a:r>
            <a:endParaRPr dirty="0"/>
          </a:p>
          <a:p>
            <a:pPr marL="0" marR="0" lvl="0" indent="0" algn="l" rtl="0">
              <a:spcBef>
                <a:spcPts val="0"/>
              </a:spcBef>
              <a:spcAft>
                <a:spcPts val="0"/>
              </a:spcAft>
              <a:buNone/>
            </a:pPr>
            <a:r>
              <a:rPr lang="es-MX" sz="3200" b="1" dirty="0">
                <a:solidFill>
                  <a:schemeClr val="dk1"/>
                </a:solidFill>
                <a:latin typeface="Work Sans Light"/>
                <a:ea typeface="Work Sans Light"/>
                <a:cs typeface="Work Sans Light"/>
                <a:sym typeface="Work Sans Light"/>
              </a:rPr>
              <a:t>Objetivos</a:t>
            </a:r>
            <a:endParaRPr dirty="0"/>
          </a:p>
          <a:p>
            <a:pPr marL="0" marR="0" lvl="0" indent="0" algn="l" rtl="0">
              <a:spcBef>
                <a:spcPts val="0"/>
              </a:spcBef>
              <a:spcAft>
                <a:spcPts val="0"/>
              </a:spcAft>
              <a:buNone/>
            </a:pPr>
            <a:r>
              <a:rPr lang="es-MX" sz="3200" b="1" dirty="0">
                <a:solidFill>
                  <a:schemeClr val="dk1"/>
                </a:solidFill>
                <a:latin typeface="Work Sans Light"/>
                <a:ea typeface="Work Sans Light"/>
                <a:cs typeface="Work Sans Light"/>
                <a:sym typeface="Work Sans Light"/>
              </a:rPr>
              <a:t>Justificación</a:t>
            </a:r>
            <a:endParaRPr dirty="0"/>
          </a:p>
          <a:p>
            <a:pPr marL="0" marR="0" lvl="0" indent="0" algn="l" rtl="0">
              <a:spcBef>
                <a:spcPts val="0"/>
              </a:spcBef>
              <a:spcAft>
                <a:spcPts val="0"/>
              </a:spcAft>
              <a:buNone/>
            </a:pPr>
            <a:r>
              <a:rPr lang="es-MX" sz="3200" b="1" dirty="0">
                <a:solidFill>
                  <a:schemeClr val="dk1"/>
                </a:solidFill>
                <a:latin typeface="Work Sans Light"/>
                <a:ea typeface="Work Sans Light"/>
                <a:cs typeface="Work Sans Light"/>
                <a:sym typeface="Work Sans Light"/>
              </a:rPr>
              <a:t>Alcance</a:t>
            </a:r>
            <a:endParaRPr dirty="0"/>
          </a:p>
          <a:p>
            <a:pPr marL="0" marR="0" lvl="0" indent="0" algn="l" rtl="0">
              <a:spcBef>
                <a:spcPts val="0"/>
              </a:spcBef>
              <a:spcAft>
                <a:spcPts val="0"/>
              </a:spcAft>
              <a:buNone/>
            </a:pPr>
            <a:r>
              <a:rPr lang="es-MX" sz="3200" b="1" dirty="0">
                <a:solidFill>
                  <a:schemeClr val="dk1"/>
                </a:solidFill>
                <a:latin typeface="Work Sans Light"/>
                <a:ea typeface="Work Sans Light"/>
                <a:cs typeface="Work Sans Light"/>
                <a:sym typeface="Work Sans Light"/>
              </a:rPr>
              <a:t>Delimitación</a:t>
            </a:r>
            <a:endParaRPr dirty="0"/>
          </a:p>
          <a:p>
            <a:pPr marL="0" marR="0" lvl="0" indent="0" algn="l" rtl="0">
              <a:spcBef>
                <a:spcPts val="0"/>
              </a:spcBef>
              <a:spcAft>
                <a:spcPts val="0"/>
              </a:spcAft>
              <a:buNone/>
            </a:pPr>
            <a:r>
              <a:rPr lang="es-MX" sz="3200" b="1" dirty="0">
                <a:solidFill>
                  <a:schemeClr val="dk1"/>
                </a:solidFill>
                <a:latin typeface="Work Sans Light"/>
                <a:ea typeface="Work Sans Light"/>
                <a:cs typeface="Work Sans Light"/>
                <a:sym typeface="Work Sans Light"/>
              </a:rPr>
              <a:t>Entregables por Trimestre</a:t>
            </a:r>
            <a:endParaRPr dirty="0"/>
          </a:p>
        </p:txBody>
      </p:sp>
      <p:pic>
        <p:nvPicPr>
          <p:cNvPr id="2" name="Imagen 1" descr="Logotipo, nombre de la empresa&#10;&#10;Descripción generada automáticamente">
            <a:extLst>
              <a:ext uri="{FF2B5EF4-FFF2-40B4-BE49-F238E27FC236}">
                <a16:creationId xmlns:a16="http://schemas.microsoft.com/office/drawing/2014/main" id="{95676082-4F51-2587-C22C-0B53CDD2147C}"/>
              </a:ext>
            </a:extLst>
          </p:cNvPr>
          <p:cNvPicPr>
            <a:picLocks noChangeAspect="1"/>
          </p:cNvPicPr>
          <p:nvPr/>
        </p:nvPicPr>
        <p:blipFill>
          <a:blip r:embed="rId4"/>
          <a:stretch>
            <a:fillRect/>
          </a:stretch>
        </p:blipFill>
        <p:spPr>
          <a:xfrm>
            <a:off x="341416" y="2315688"/>
            <a:ext cx="2810495" cy="2800598"/>
          </a:xfrm>
          <a:prstGeom prst="rect">
            <a:avLst/>
          </a:prstGeom>
        </p:spPr>
      </p:pic>
      <p:pic>
        <p:nvPicPr>
          <p:cNvPr id="3" name="Imagen 2">
            <a:extLst>
              <a:ext uri="{FF2B5EF4-FFF2-40B4-BE49-F238E27FC236}">
                <a16:creationId xmlns:a16="http://schemas.microsoft.com/office/drawing/2014/main" id="{40B0456B-A48A-3125-58B5-8BE3843AB278}"/>
              </a:ext>
            </a:extLst>
          </p:cNvPr>
          <p:cNvPicPr>
            <a:picLocks noChangeAspect="1"/>
          </p:cNvPicPr>
          <p:nvPr/>
        </p:nvPicPr>
        <p:blipFill rotWithShape="1">
          <a:blip r:embed="rId5"/>
          <a:srcRect l="10732" t="2899" r="4390" b="1932"/>
          <a:stretch/>
        </p:blipFill>
        <p:spPr>
          <a:xfrm>
            <a:off x="3578245" y="2922011"/>
            <a:ext cx="1720560" cy="1953892"/>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1"/>
          <p:cNvSpPr txBox="1">
            <a:spLocks noGrp="1"/>
          </p:cNvSpPr>
          <p:nvPr>
            <p:ph type="title"/>
          </p:nvPr>
        </p:nvSpPr>
        <p:spPr>
          <a:xfrm>
            <a:off x="456236" y="110481"/>
            <a:ext cx="10515600" cy="1325563"/>
          </a:xfrm>
          <a:prstGeom prst="rect">
            <a:avLst/>
          </a:prstGeom>
          <a:noFill/>
          <a:ln>
            <a:noFill/>
          </a:ln>
        </p:spPr>
        <p:txBody>
          <a:bodyPr spcFirstLastPara="1" wrap="square" lIns="91425" tIns="45700" rIns="91425" bIns="45700" anchor="ctr" anchorCtr="0">
            <a:normAutofit/>
          </a:bodyPr>
          <a:lstStyle/>
          <a:p>
            <a:pPr>
              <a:buClr>
                <a:schemeClr val="lt1"/>
              </a:buClr>
              <a:buSzPts val="4400"/>
            </a:pPr>
            <a:r>
              <a:rPr lang="es-MX">
                <a:solidFill>
                  <a:schemeClr val="lt1"/>
                </a:solidFill>
                <a:latin typeface="Work Sans Medium"/>
                <a:ea typeface="Work Sans Medium"/>
                <a:cs typeface="Work Sans Medium"/>
                <a:sym typeface="Work Sans Medium"/>
              </a:rPr>
              <a:t>Problema </a:t>
            </a:r>
            <a:endParaRPr/>
          </a:p>
        </p:txBody>
      </p:sp>
      <p:sp>
        <p:nvSpPr>
          <p:cNvPr id="135" name="Google Shape;135;p21"/>
          <p:cNvSpPr txBox="1"/>
          <p:nvPr/>
        </p:nvSpPr>
        <p:spPr>
          <a:xfrm>
            <a:off x="254425" y="1553221"/>
            <a:ext cx="11447293" cy="5355272"/>
          </a:xfrm>
          <a:prstGeom prst="rect">
            <a:avLst/>
          </a:prstGeom>
          <a:noFill/>
          <a:ln>
            <a:noFill/>
          </a:ln>
        </p:spPr>
        <p:txBody>
          <a:bodyPr spcFirstLastPara="1" wrap="square" lIns="91425" tIns="45700" rIns="91425" bIns="45700" anchor="t" anchorCtr="0">
            <a:spAutoFit/>
          </a:bodyPr>
          <a:lstStyle/>
          <a:p>
            <a:r>
              <a:rPr lang="es-MX" dirty="0">
                <a:solidFill>
                  <a:schemeClr val="dk1"/>
                </a:solidFill>
                <a:latin typeface="Times New Roman"/>
                <a:sym typeface="Work Sans Light"/>
              </a:rPr>
              <a:t>La veterinaria Max </a:t>
            </a:r>
            <a:r>
              <a:rPr lang="es-MX" dirty="0" err="1">
                <a:solidFill>
                  <a:schemeClr val="dk1"/>
                </a:solidFill>
                <a:latin typeface="Times New Roman"/>
                <a:sym typeface="Work Sans Light"/>
              </a:rPr>
              <a:t>pets</a:t>
            </a:r>
            <a:r>
              <a:rPr lang="es-MX" dirty="0">
                <a:solidFill>
                  <a:schemeClr val="dk1"/>
                </a:solidFill>
                <a:latin typeface="Times New Roman"/>
                <a:sym typeface="Work Sans Light"/>
              </a:rPr>
              <a:t> se encuentra actualmente operando con un sistema manual de gestión de registros.</a:t>
            </a:r>
            <a:endParaRPr lang="es-ES" dirty="0">
              <a:solidFill>
                <a:schemeClr val="dk1"/>
              </a:solidFill>
              <a:latin typeface="Times New Roman"/>
            </a:endParaRPr>
          </a:p>
          <a:p>
            <a:endParaRPr lang="es-MX" dirty="0">
              <a:solidFill>
                <a:schemeClr val="dk1"/>
              </a:solidFill>
              <a:latin typeface="Times New Roman"/>
            </a:endParaRPr>
          </a:p>
          <a:p>
            <a:pPr>
              <a:buSzPts val="1600"/>
            </a:pPr>
            <a:r>
              <a:rPr lang="es-MX" dirty="0">
                <a:solidFill>
                  <a:schemeClr val="dk1"/>
                </a:solidFill>
                <a:latin typeface="Times New Roman"/>
                <a:sym typeface="Work Sans Light"/>
              </a:rPr>
              <a:t>Max-</a:t>
            </a:r>
            <a:r>
              <a:rPr lang="es-MX" dirty="0" err="1">
                <a:solidFill>
                  <a:schemeClr val="dk1"/>
                </a:solidFill>
                <a:latin typeface="Times New Roman"/>
                <a:sym typeface="Work Sans Light"/>
              </a:rPr>
              <a:t>pets</a:t>
            </a:r>
            <a:r>
              <a:rPr lang="es-MX" dirty="0">
                <a:solidFill>
                  <a:schemeClr val="dk1"/>
                </a:solidFill>
                <a:latin typeface="Times New Roman"/>
                <a:sym typeface="Work Sans Light"/>
              </a:rPr>
              <a:t>, Cl. 45 Sur #72d-54 a, Tv. 72d #92, Bogotá , </a:t>
            </a:r>
            <a:r>
              <a:rPr lang="es-MX" dirty="0">
                <a:solidFill>
                  <a:schemeClr val="dk1"/>
                </a:solidFill>
                <a:latin typeface="Times New Roman"/>
                <a:cs typeface="Times New Roman"/>
                <a:sym typeface="Work Sans Light"/>
              </a:rPr>
              <a:t>MAX PETS es una clínica veterinaria especializada en procesos veterinarios de calidad como lo son la toma de muestras y  cirugías</a:t>
            </a:r>
            <a:r>
              <a:rPr lang="es-MX" dirty="0">
                <a:solidFill>
                  <a:schemeClr val="dk1"/>
                </a:solidFill>
                <a:latin typeface="Times New Roman"/>
                <a:sym typeface="Work Sans Light"/>
              </a:rPr>
              <a:t>.</a:t>
            </a:r>
            <a:endParaRPr lang="es-MX" dirty="0">
              <a:solidFill>
                <a:schemeClr val="dk1"/>
              </a:solidFill>
              <a:latin typeface="Times New Roman"/>
            </a:endParaRPr>
          </a:p>
          <a:p>
            <a:pPr marL="285750" indent="-184150">
              <a:buSzPts val="1600"/>
            </a:pPr>
            <a:endParaRPr lang="es-MX" dirty="0">
              <a:solidFill>
                <a:schemeClr val="dk1"/>
              </a:solidFill>
              <a:latin typeface="Times New Roman"/>
            </a:endParaRPr>
          </a:p>
          <a:p>
            <a:pPr marL="285750" indent="-184150">
              <a:buSzPts val="1600"/>
            </a:pPr>
            <a:endParaRPr lang="es-MX" dirty="0">
              <a:solidFill>
                <a:schemeClr val="dk1"/>
              </a:solidFill>
              <a:latin typeface="Times New Roman"/>
            </a:endParaRPr>
          </a:p>
          <a:p>
            <a:pPr>
              <a:buSzPts val="1600"/>
            </a:pPr>
            <a:r>
              <a:rPr lang="es-MX" dirty="0">
                <a:solidFill>
                  <a:schemeClr val="dk1"/>
                </a:solidFill>
                <a:latin typeface="Times New Roman"/>
                <a:sym typeface="Work Sans Light"/>
              </a:rPr>
              <a:t>El análisis de la información: Utilización de las Técnicas e Instrumentos de recolección de datos: Entrevista (Se realizo la entrevista a la dueña de la clínica veterinaria con el fin de obtener información del consultorio y con ello saber hacia dónde orientar el desarrollo de la página con la identificación de problemáticas). Encuesta (se realizó una encuesta a los clientes para poder saber que tan conformes estaban con los servicios del consultorio veterinario ). Observación Directa (</a:t>
            </a:r>
            <a:r>
              <a:rPr lang="es-MX" dirty="0">
                <a:solidFill>
                  <a:schemeClr val="dk1"/>
                </a:solidFill>
                <a:latin typeface="Times New Roman"/>
                <a:cs typeface="Times New Roman"/>
                <a:sym typeface="Work Sans Light"/>
              </a:rPr>
              <a:t>Se realizó la observación  en la que podemos evidenciar que algunos procesos puntuales se realizan de manera poco eficiente o que demandan más tiempo de lo requerido. Procesos como la toma de muestras y laboratorio, se muestran falencias a nivel de comunicación.(estos procesos son manuales, a hoja, papel y hojas de cálculo) </a:t>
            </a:r>
            <a:r>
              <a:rPr lang="es-MX" dirty="0">
                <a:solidFill>
                  <a:schemeClr val="dk1"/>
                </a:solidFill>
                <a:latin typeface="Times New Roman"/>
                <a:sym typeface="Work Sans Light"/>
              </a:rPr>
              <a:t>). A quiénes: Dueña de la clínica veterinaria, clientes recurrentes, personal médico.</a:t>
            </a:r>
            <a:endParaRPr lang="es-MX" dirty="0">
              <a:solidFill>
                <a:schemeClr val="dk1"/>
              </a:solidFill>
              <a:latin typeface="Times New Roman"/>
            </a:endParaRPr>
          </a:p>
          <a:p>
            <a:pPr marL="285750" indent="-184150">
              <a:buSzPts val="1600"/>
            </a:pPr>
            <a:endParaRPr lang="es-MX" dirty="0">
              <a:solidFill>
                <a:schemeClr val="dk1"/>
              </a:solidFill>
              <a:latin typeface="Times New Roman"/>
            </a:endParaRPr>
          </a:p>
          <a:p>
            <a:pPr>
              <a:buSzPts val="1600"/>
            </a:pPr>
            <a:r>
              <a:rPr lang="es-MX" dirty="0">
                <a:solidFill>
                  <a:schemeClr val="dk1"/>
                </a:solidFill>
                <a:latin typeface="Times New Roman"/>
                <a:sym typeface="Work Sans Light"/>
              </a:rPr>
              <a:t>Las necesidades encontradas: Gestión de clientes (</a:t>
            </a:r>
            <a:r>
              <a:rPr lang="es-MX" b="1" dirty="0">
                <a:solidFill>
                  <a:schemeClr val="dk1"/>
                </a:solidFill>
                <a:latin typeface="Times New Roman"/>
                <a:sym typeface="Work Sans Light"/>
              </a:rPr>
              <a:t>Falta de organización y centralización de la información de los clientes:</a:t>
            </a:r>
            <a:r>
              <a:rPr lang="es-MX" dirty="0">
                <a:solidFill>
                  <a:schemeClr val="dk1"/>
                </a:solidFill>
                <a:latin typeface="Times New Roman"/>
                <a:sym typeface="Work Sans Light"/>
              </a:rPr>
              <a:t> Los datos de los clientes se encuentran dispersos en diferentes formatos (papel, hojas de cálculo, etc.), lo que dificulta su acceso, actualización y análisis.). Gestión de mascotas (</a:t>
            </a:r>
            <a:r>
              <a:rPr lang="es-MX" b="1" dirty="0">
                <a:solidFill>
                  <a:schemeClr val="dk1"/>
                </a:solidFill>
                <a:latin typeface="Times New Roman"/>
                <a:sym typeface="Work Sans Light"/>
              </a:rPr>
              <a:t>Falta de historiales clínicos completos y actualizados:</a:t>
            </a:r>
            <a:r>
              <a:rPr lang="es-MX" dirty="0">
                <a:solidFill>
                  <a:schemeClr val="dk1"/>
                </a:solidFill>
                <a:latin typeface="Times New Roman"/>
                <a:sym typeface="Work Sans Light"/>
              </a:rPr>
              <a:t> Los historiales clínicos de las mascotas no se encuentran centralizados ni digitalizados, lo que dificulta el seguimiento de su salud y la toma de decisiones médicas acertadas.). Gestión de inventario (</a:t>
            </a:r>
            <a:r>
              <a:rPr lang="es-MX" b="1" dirty="0">
                <a:solidFill>
                  <a:schemeClr val="dk1"/>
                </a:solidFill>
                <a:latin typeface="Times New Roman"/>
                <a:sym typeface="Work Sans Light"/>
              </a:rPr>
              <a:t>Falta de control del stock de productos:</a:t>
            </a:r>
            <a:r>
              <a:rPr lang="es-MX" dirty="0">
                <a:solidFill>
                  <a:schemeClr val="dk1"/>
                </a:solidFill>
                <a:latin typeface="Times New Roman"/>
                <a:sym typeface="Work Sans Light"/>
              </a:rPr>
              <a:t> No existe un sistema eficiente para monitorear el stock de productos veterinarios, lo que genera desabastecimientos y compras innecesarias.).Gestión de usuarios y roles (</a:t>
            </a:r>
            <a:r>
              <a:rPr lang="es-MX" b="1" dirty="0">
                <a:solidFill>
                  <a:schemeClr val="dk1"/>
                </a:solidFill>
                <a:latin typeface="Times New Roman"/>
                <a:sym typeface="Work Sans Light"/>
              </a:rPr>
              <a:t>Falta de control de acceso a la información:</a:t>
            </a:r>
            <a:r>
              <a:rPr lang="es-MX" dirty="0">
                <a:solidFill>
                  <a:schemeClr val="dk1"/>
                </a:solidFill>
                <a:latin typeface="Times New Roman"/>
                <a:sym typeface="Work Sans Light"/>
              </a:rPr>
              <a:t> No existe un sistema para controlar el acceso de los usuarios a la información del sistema, lo que genera riesgos de seguridad.).Generación de informes(No se cuenta con informes automatizados que permitan analizar la información de clientes, mascotas, ventas e inventario, lo que dificulta la toma de decisiones estratégicas.)</a:t>
            </a:r>
            <a:endParaRPr lang="es-ES" dirty="0">
              <a:solidFill>
                <a:schemeClr val="dk1"/>
              </a:solidFill>
              <a:latin typeface="Times New Roman"/>
            </a:endParaRPr>
          </a:p>
          <a:p>
            <a:pPr marL="285750" marR="0" lvl="0" indent="-184150" algn="l" rtl="0">
              <a:spcBef>
                <a:spcPts val="0"/>
              </a:spcBef>
              <a:spcAft>
                <a:spcPts val="0"/>
              </a:spcAft>
              <a:buClr>
                <a:schemeClr val="dk1"/>
              </a:buClr>
              <a:buSzPts val="1600"/>
              <a:buFont typeface="Arial"/>
              <a:buNone/>
            </a:pPr>
            <a:endParaRPr sz="1600" dirty="0">
              <a:solidFill>
                <a:schemeClr val="dk1"/>
              </a:solidFill>
              <a:latin typeface="Work Sans Light"/>
              <a:ea typeface="Work Sans Light"/>
              <a:cs typeface="Work Sans Light"/>
              <a:sym typeface="Work Sans Light"/>
            </a:endParaRPr>
          </a:p>
          <a:p>
            <a:pPr marL="285750" marR="0" lvl="0" indent="-184150" algn="l" rtl="0">
              <a:spcBef>
                <a:spcPts val="0"/>
              </a:spcBef>
              <a:spcAft>
                <a:spcPts val="0"/>
              </a:spcAft>
              <a:buClr>
                <a:schemeClr val="dk1"/>
              </a:buClr>
              <a:buSzPts val="1600"/>
              <a:buFont typeface="Arial"/>
              <a:buNone/>
            </a:pPr>
            <a:endParaRPr sz="1600" dirty="0">
              <a:solidFill>
                <a:schemeClr val="dk1"/>
              </a:solidFill>
              <a:latin typeface="Work Sans Light"/>
              <a:ea typeface="Work Sans Light"/>
              <a:cs typeface="Work Sans Light"/>
              <a:sym typeface="Work Sans Light"/>
            </a:endParaRPr>
          </a:p>
          <a:p>
            <a:pPr marL="285750" marR="0" lvl="0" indent="-285750" algn="l" rtl="0">
              <a:spcBef>
                <a:spcPts val="0"/>
              </a:spcBef>
              <a:spcAft>
                <a:spcPts val="0"/>
              </a:spcAft>
              <a:buClr>
                <a:schemeClr val="dk1"/>
              </a:buClr>
              <a:buSzPts val="1600"/>
              <a:buFont typeface="Arial"/>
              <a:buChar char="•"/>
            </a:pPr>
            <a:endParaRPr lang="es-MX" sz="1600" dirty="0">
              <a:solidFill>
                <a:schemeClr val="dk1"/>
              </a:solidFill>
              <a:latin typeface="Work Sans Light"/>
            </a:endParaRPr>
          </a:p>
        </p:txBody>
      </p:sp>
      <p:pic>
        <p:nvPicPr>
          <p:cNvPr id="2" name="Imagen 1" descr="Logotipo, nombre de la empresa&#10;&#10;Descripción generada automáticamente">
            <a:extLst>
              <a:ext uri="{FF2B5EF4-FFF2-40B4-BE49-F238E27FC236}">
                <a16:creationId xmlns:a16="http://schemas.microsoft.com/office/drawing/2014/main" id="{2FE30D03-0300-0938-DB4B-91AEE80A9D6D}"/>
              </a:ext>
            </a:extLst>
          </p:cNvPr>
          <p:cNvPicPr>
            <a:picLocks noChangeAspect="1"/>
          </p:cNvPicPr>
          <p:nvPr/>
        </p:nvPicPr>
        <p:blipFill>
          <a:blip r:embed="rId3"/>
          <a:stretch>
            <a:fillRect/>
          </a:stretch>
        </p:blipFill>
        <p:spPr>
          <a:xfrm>
            <a:off x="7356929" y="-344714"/>
            <a:ext cx="2231573" cy="2231573"/>
          </a:xfrm>
          <a:prstGeom prst="rect">
            <a:avLst/>
          </a:prstGeom>
        </p:spPr>
      </p:pic>
      <p:pic>
        <p:nvPicPr>
          <p:cNvPr id="4" name="Imagen 3" descr="Imagen que contiene Icono&#10;&#10;Descripción generada automáticamente">
            <a:extLst>
              <a:ext uri="{FF2B5EF4-FFF2-40B4-BE49-F238E27FC236}">
                <a16:creationId xmlns:a16="http://schemas.microsoft.com/office/drawing/2014/main" id="{AA0CCDB1-FF26-CA2C-65B4-FDB151E5276A}"/>
              </a:ext>
            </a:extLst>
          </p:cNvPr>
          <p:cNvPicPr>
            <a:picLocks noChangeAspect="1"/>
          </p:cNvPicPr>
          <p:nvPr/>
        </p:nvPicPr>
        <p:blipFill rotWithShape="1">
          <a:blip r:embed="rId4"/>
          <a:srcRect l="10732" t="2899" r="4390" b="1932"/>
          <a:stretch/>
        </p:blipFill>
        <p:spPr>
          <a:xfrm>
            <a:off x="9595076" y="180791"/>
            <a:ext cx="1037729" cy="118199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9"/>
        <p:cNvGrpSpPr/>
        <p:nvPr/>
      </p:nvGrpSpPr>
      <p:grpSpPr>
        <a:xfrm>
          <a:off x="0" y="0"/>
          <a:ext cx="0" cy="0"/>
          <a:chOff x="0" y="0"/>
          <a:chExt cx="0" cy="0"/>
        </a:xfrm>
      </p:grpSpPr>
      <p:sp>
        <p:nvSpPr>
          <p:cNvPr id="140" name="Google Shape;140;p22"/>
          <p:cNvSpPr txBox="1"/>
          <p:nvPr/>
        </p:nvSpPr>
        <p:spPr>
          <a:xfrm>
            <a:off x="456236" y="457723"/>
            <a:ext cx="10515600" cy="676598"/>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0C0C0C"/>
              </a:buClr>
              <a:buSzPts val="4400"/>
              <a:buFont typeface="Work Sans Medium"/>
              <a:buNone/>
            </a:pPr>
            <a:r>
              <a:rPr lang="es-MX" sz="4400">
                <a:solidFill>
                  <a:srgbClr val="0C0C0C"/>
                </a:solidFill>
                <a:latin typeface="Work Sans Medium"/>
                <a:ea typeface="Work Sans Medium"/>
                <a:cs typeface="Work Sans Medium"/>
                <a:sym typeface="Work Sans Medium"/>
              </a:rPr>
              <a:t>Problema</a:t>
            </a:r>
            <a:endParaRPr/>
          </a:p>
        </p:txBody>
      </p:sp>
      <p:sp>
        <p:nvSpPr>
          <p:cNvPr id="143" name="Google Shape;143;p22"/>
          <p:cNvSpPr txBox="1"/>
          <p:nvPr/>
        </p:nvSpPr>
        <p:spPr>
          <a:xfrm>
            <a:off x="560379" y="1667521"/>
            <a:ext cx="11447293" cy="3785611"/>
          </a:xfrm>
          <a:prstGeom prst="rect">
            <a:avLst/>
          </a:prstGeom>
          <a:noFill/>
          <a:ln>
            <a:noFill/>
          </a:ln>
        </p:spPr>
        <p:txBody>
          <a:bodyPr spcFirstLastPara="1" wrap="square" lIns="91425" tIns="45700" rIns="91425" bIns="45700" anchor="t" anchorCtr="0">
            <a:spAutoFit/>
          </a:bodyPr>
          <a:lstStyle/>
          <a:p>
            <a:r>
              <a:rPr lang="es-MX" dirty="0">
                <a:solidFill>
                  <a:schemeClr val="dk1"/>
                </a:solidFill>
                <a:latin typeface="Times New Roman"/>
                <a:sym typeface="Work Sans Light"/>
              </a:rPr>
              <a:t>La veterinaria Max </a:t>
            </a:r>
            <a:r>
              <a:rPr lang="es-MX" dirty="0" err="1">
                <a:solidFill>
                  <a:schemeClr val="dk1"/>
                </a:solidFill>
                <a:latin typeface="Times New Roman"/>
                <a:sym typeface="Work Sans Light"/>
              </a:rPr>
              <a:t>Pets</a:t>
            </a:r>
            <a:r>
              <a:rPr lang="es-MX" dirty="0">
                <a:solidFill>
                  <a:schemeClr val="dk1"/>
                </a:solidFill>
                <a:latin typeface="Times New Roman"/>
                <a:sym typeface="Work Sans Light"/>
              </a:rPr>
              <a:t> se encuentra actualmente operando con un sistema manual de gestión de registros, lo que presenta las siguientes problemáticas:</a:t>
            </a:r>
            <a:endParaRPr lang="es-ES" dirty="0">
              <a:solidFill>
                <a:schemeClr val="dk1"/>
              </a:solidFill>
              <a:latin typeface="Times New Roman"/>
            </a:endParaRPr>
          </a:p>
          <a:p>
            <a:endParaRPr lang="es-MX" dirty="0">
              <a:solidFill>
                <a:schemeClr val="dk1"/>
              </a:solidFill>
              <a:latin typeface="Times New Roman"/>
              <a:ea typeface="Work Sans Light"/>
            </a:endParaRPr>
          </a:p>
          <a:p>
            <a:endParaRPr lang="es-MX" dirty="0">
              <a:solidFill>
                <a:schemeClr val="dk1"/>
              </a:solidFill>
              <a:latin typeface="Times New Roman"/>
              <a:ea typeface="Work Sans Light"/>
            </a:endParaRPr>
          </a:p>
          <a:p>
            <a:endParaRPr lang="es-MX" dirty="0">
              <a:solidFill>
                <a:schemeClr val="dk1"/>
              </a:solidFill>
              <a:latin typeface="Times New Roman"/>
              <a:ea typeface="Work Sans Light"/>
            </a:endParaRPr>
          </a:p>
          <a:p>
            <a:r>
              <a:rPr lang="es-MX" b="1" dirty="0">
                <a:solidFill>
                  <a:schemeClr val="dk1"/>
                </a:solidFill>
                <a:latin typeface="Times New Roman"/>
                <a:ea typeface="Work Sans Light"/>
                <a:sym typeface="Work Sans Light"/>
              </a:rPr>
              <a:t>Falta de modernización:</a:t>
            </a:r>
            <a:r>
              <a:rPr lang="es-MX" dirty="0">
                <a:solidFill>
                  <a:schemeClr val="dk1"/>
                </a:solidFill>
                <a:latin typeface="Times New Roman"/>
                <a:ea typeface="Work Sans Light"/>
                <a:sym typeface="Work Sans Light"/>
              </a:rPr>
              <a:t> Los registros de mascotas, clientes, historiales clínicos, citas, inventario y demás información se encuentran en formato físico (papel) y hojas de cálculo (Excel). Esto genera ineficiencias en la búsqueda de información, duplicación de datos, mayor riesgo de errores y pérdida de información.</a:t>
            </a:r>
            <a:endParaRPr lang="es-MX" dirty="0">
              <a:solidFill>
                <a:schemeClr val="dk1"/>
              </a:solidFill>
              <a:latin typeface="Times New Roman"/>
            </a:endParaRPr>
          </a:p>
          <a:p>
            <a:endParaRPr lang="es-MX" dirty="0">
              <a:solidFill>
                <a:schemeClr val="dk1"/>
              </a:solidFill>
              <a:latin typeface="Times New Roman"/>
              <a:ea typeface="Work Sans Light"/>
            </a:endParaRPr>
          </a:p>
          <a:p>
            <a:r>
              <a:rPr lang="es-MX" b="1" dirty="0">
                <a:solidFill>
                  <a:schemeClr val="dk1"/>
                </a:solidFill>
                <a:latin typeface="Times New Roman"/>
                <a:ea typeface="Work Sans Light"/>
                <a:sym typeface="Work Sans Light"/>
              </a:rPr>
              <a:t>Ineficiencia en la gestión de la información:</a:t>
            </a:r>
            <a:r>
              <a:rPr lang="es-MX" dirty="0">
                <a:solidFill>
                  <a:schemeClr val="dk1"/>
                </a:solidFill>
                <a:latin typeface="Times New Roman"/>
                <a:ea typeface="Work Sans Light"/>
                <a:sym typeface="Work Sans Light"/>
              </a:rPr>
              <a:t> El sistema manual dificulta la organización, análisis y seguimiento de la información, lo que impacta negativamente en la toma de decisiones y la atención al cliente.</a:t>
            </a:r>
            <a:endParaRPr lang="es-MX" dirty="0">
              <a:solidFill>
                <a:schemeClr val="dk1"/>
              </a:solidFill>
              <a:latin typeface="Times New Roman"/>
            </a:endParaRPr>
          </a:p>
          <a:p>
            <a:endParaRPr lang="es-MX" dirty="0">
              <a:solidFill>
                <a:schemeClr val="dk1"/>
              </a:solidFill>
              <a:latin typeface="Times New Roman"/>
              <a:ea typeface="Work Sans Light"/>
            </a:endParaRPr>
          </a:p>
          <a:p>
            <a:r>
              <a:rPr lang="es-MX" b="1" dirty="0">
                <a:solidFill>
                  <a:schemeClr val="dk1"/>
                </a:solidFill>
                <a:latin typeface="Times New Roman"/>
                <a:ea typeface="Work Sans Light"/>
                <a:sym typeface="Work Sans Light"/>
              </a:rPr>
              <a:t>Falta de acceso a la información:</a:t>
            </a:r>
            <a:r>
              <a:rPr lang="es-MX" dirty="0">
                <a:solidFill>
                  <a:schemeClr val="dk1"/>
                </a:solidFill>
                <a:latin typeface="Times New Roman"/>
                <a:ea typeface="Work Sans Light"/>
                <a:sym typeface="Work Sans Light"/>
              </a:rPr>
              <a:t> El personal no tiene acceso inmediato y desde cualquier lugar a la información necesaria para realizar su trabajo, lo que afecta la productividad y la eficiencia del servicio.</a:t>
            </a:r>
            <a:endParaRPr lang="es-MX" dirty="0">
              <a:solidFill>
                <a:schemeClr val="dk1"/>
              </a:solidFill>
              <a:latin typeface="Times New Roman"/>
            </a:endParaRPr>
          </a:p>
          <a:p>
            <a:endParaRPr lang="es-MX" dirty="0">
              <a:solidFill>
                <a:schemeClr val="dk1"/>
              </a:solidFill>
              <a:latin typeface="Times New Roman"/>
              <a:ea typeface="Work Sans Light"/>
            </a:endParaRPr>
          </a:p>
          <a:p>
            <a:r>
              <a:rPr lang="es-MX" b="1" dirty="0">
                <a:solidFill>
                  <a:schemeClr val="dk1"/>
                </a:solidFill>
                <a:latin typeface="Times New Roman"/>
                <a:ea typeface="Work Sans Light"/>
                <a:sym typeface="Work Sans Light"/>
              </a:rPr>
              <a:t>Limitaciones en la atención al cliente:</a:t>
            </a:r>
            <a:r>
              <a:rPr lang="es-MX" dirty="0">
                <a:solidFill>
                  <a:schemeClr val="dk1"/>
                </a:solidFill>
                <a:latin typeface="Times New Roman"/>
                <a:ea typeface="Work Sans Light"/>
                <a:sym typeface="Work Sans Light"/>
              </a:rPr>
              <a:t> El sistema actual no permite a los clientes agendar citas en línea, descargar historiales clínicos o revisar resultados de exámenes, lo que genera inconvenientes y disminuye la satisfacción del cliente.</a:t>
            </a:r>
            <a:endParaRPr lang="es-MX" dirty="0">
              <a:solidFill>
                <a:schemeClr val="dk1"/>
              </a:solidFill>
              <a:latin typeface="Times New Roman"/>
              <a:sym typeface="Work Sans Light"/>
            </a:endParaRPr>
          </a:p>
          <a:p>
            <a:pPr marL="0" marR="0" lvl="0" indent="0" algn="l">
              <a:spcBef>
                <a:spcPts val="0"/>
              </a:spcBef>
              <a:spcAft>
                <a:spcPts val="0"/>
              </a:spcAft>
              <a:buNone/>
            </a:pPr>
            <a:endParaRPr lang="es-MX" sz="1600" dirty="0">
              <a:solidFill>
                <a:schemeClr val="dk1"/>
              </a:solidFill>
              <a:latin typeface="Work Sans Light"/>
            </a:endParaRPr>
          </a:p>
        </p:txBody>
      </p:sp>
      <p:pic>
        <p:nvPicPr>
          <p:cNvPr id="2" name="Imagen 1">
            <a:extLst>
              <a:ext uri="{FF2B5EF4-FFF2-40B4-BE49-F238E27FC236}">
                <a16:creationId xmlns:a16="http://schemas.microsoft.com/office/drawing/2014/main" id="{0275E048-DD75-0BB2-3341-40FA1E0F851A}"/>
              </a:ext>
            </a:extLst>
          </p:cNvPr>
          <p:cNvPicPr>
            <a:picLocks noChangeAspect="1"/>
          </p:cNvPicPr>
          <p:nvPr/>
        </p:nvPicPr>
        <p:blipFill>
          <a:blip r:embed="rId4"/>
          <a:stretch>
            <a:fillRect/>
          </a:stretch>
        </p:blipFill>
        <p:spPr>
          <a:xfrm>
            <a:off x="7446819" y="-346364"/>
            <a:ext cx="2078184" cy="2117768"/>
          </a:xfrm>
          <a:prstGeom prst="rect">
            <a:avLst/>
          </a:prstGeom>
        </p:spPr>
      </p:pic>
      <p:pic>
        <p:nvPicPr>
          <p:cNvPr id="4" name="Imagen 3" descr="Imagen que contiene Icono&#10;&#10;Descripción generada automáticamente">
            <a:extLst>
              <a:ext uri="{FF2B5EF4-FFF2-40B4-BE49-F238E27FC236}">
                <a16:creationId xmlns:a16="http://schemas.microsoft.com/office/drawing/2014/main" id="{48E960E7-9FC7-EEB9-7F09-1848B0D787B9}"/>
              </a:ext>
            </a:extLst>
          </p:cNvPr>
          <p:cNvPicPr>
            <a:picLocks noChangeAspect="1"/>
          </p:cNvPicPr>
          <p:nvPr/>
        </p:nvPicPr>
        <p:blipFill rotWithShape="1">
          <a:blip r:embed="rId5"/>
          <a:srcRect l="10732" t="2899" r="4390" b="1932"/>
          <a:stretch/>
        </p:blipFill>
        <p:spPr>
          <a:xfrm>
            <a:off x="9684141" y="141205"/>
            <a:ext cx="1057522" cy="1132516"/>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1"/>
          <p:cNvSpPr txBox="1">
            <a:spLocks noGrp="1"/>
          </p:cNvSpPr>
          <p:nvPr>
            <p:ph type="title"/>
          </p:nvPr>
        </p:nvSpPr>
        <p:spPr>
          <a:xfrm>
            <a:off x="456236" y="110481"/>
            <a:ext cx="10515600" cy="1325563"/>
          </a:xfrm>
          <a:prstGeom prst="rect">
            <a:avLst/>
          </a:prstGeom>
          <a:noFill/>
          <a:ln>
            <a:noFill/>
          </a:ln>
        </p:spPr>
        <p:txBody>
          <a:bodyPr spcFirstLastPara="1" wrap="square" lIns="91425" tIns="45700" rIns="91425" bIns="45700" anchor="ctr" anchorCtr="0">
            <a:normAutofit/>
          </a:bodyPr>
          <a:lstStyle/>
          <a:p>
            <a:pPr>
              <a:buClr>
                <a:schemeClr val="lt1"/>
              </a:buClr>
              <a:buSzPts val="4400"/>
            </a:pPr>
            <a:r>
              <a:rPr lang="es-MX" dirty="0">
                <a:solidFill>
                  <a:schemeClr val="lt1"/>
                </a:solidFill>
                <a:latin typeface="Work Sans Medium"/>
                <a:ea typeface="Work Sans Medium"/>
                <a:cs typeface="Work Sans Medium"/>
                <a:sym typeface="Work Sans Medium"/>
              </a:rPr>
              <a:t>Pregunta Problemática </a:t>
            </a:r>
            <a:endParaRPr dirty="0"/>
          </a:p>
        </p:txBody>
      </p:sp>
      <p:sp>
        <p:nvSpPr>
          <p:cNvPr id="135" name="Google Shape;135;p21"/>
          <p:cNvSpPr txBox="1"/>
          <p:nvPr/>
        </p:nvSpPr>
        <p:spPr>
          <a:xfrm>
            <a:off x="1391920" y="2813467"/>
            <a:ext cx="9408160" cy="1754286"/>
          </a:xfrm>
          <a:prstGeom prst="rect">
            <a:avLst/>
          </a:prstGeom>
          <a:noFill/>
          <a:ln>
            <a:noFill/>
          </a:ln>
        </p:spPr>
        <p:txBody>
          <a:bodyPr spcFirstLastPara="1" wrap="square" lIns="91425" tIns="45700" rIns="91425" bIns="45700" anchor="t" anchorCtr="0">
            <a:spAutoFit/>
          </a:bodyPr>
          <a:lstStyle/>
          <a:p>
            <a:r>
              <a:rPr lang="es-ES" sz="1800" dirty="0">
                <a:solidFill>
                  <a:schemeClr val="dk1"/>
                </a:solidFill>
                <a:latin typeface="Times New Roman"/>
                <a:sym typeface="Work Sans Light"/>
              </a:rPr>
              <a:t>¿Cómo puede la Veterinaria MAXPETS implementar un sistema de gestión integral que optimice la gestión de información, agilice los procesos internos y mejore la experiencia del cliente para recuperar la confianza y fidelización de sus clientes, a la vez que garantiza la seguridad y confiabilidad de los datos de las mascotas?</a:t>
            </a:r>
            <a:endParaRPr lang="es-ES" sz="1800" dirty="0">
              <a:solidFill>
                <a:schemeClr val="dk1"/>
              </a:solidFill>
              <a:latin typeface="Work Sans Light"/>
              <a:ea typeface="Work Sans Light"/>
              <a:cs typeface="Work Sans Light"/>
              <a:sym typeface="Work Sans Light"/>
            </a:endParaRPr>
          </a:p>
          <a:p>
            <a:pPr marL="285750" marR="0" lvl="0" indent="-184150" algn="l" rtl="0">
              <a:spcBef>
                <a:spcPts val="0"/>
              </a:spcBef>
              <a:spcAft>
                <a:spcPts val="0"/>
              </a:spcAft>
              <a:buClr>
                <a:schemeClr val="dk1"/>
              </a:buClr>
              <a:buSzPts val="1600"/>
              <a:buFont typeface="Arial"/>
              <a:buNone/>
            </a:pPr>
            <a:endParaRPr sz="1800" dirty="0">
              <a:solidFill>
                <a:schemeClr val="dk1"/>
              </a:solidFill>
              <a:latin typeface="Work Sans Light"/>
              <a:ea typeface="Work Sans Light"/>
              <a:cs typeface="Work Sans Light"/>
              <a:sym typeface="Work Sans Light"/>
            </a:endParaRPr>
          </a:p>
          <a:p>
            <a:pPr marL="285750" marR="0" lvl="0" indent="-285750" algn="l" rtl="0">
              <a:spcBef>
                <a:spcPts val="0"/>
              </a:spcBef>
              <a:spcAft>
                <a:spcPts val="0"/>
              </a:spcAft>
              <a:buClr>
                <a:schemeClr val="dk1"/>
              </a:buClr>
              <a:buSzPts val="1600"/>
              <a:buFont typeface="Arial"/>
              <a:buChar char="•"/>
            </a:pPr>
            <a:endParaRPr lang="es-MX" sz="1800" dirty="0">
              <a:solidFill>
                <a:schemeClr val="dk1"/>
              </a:solidFill>
              <a:latin typeface="Work Sans Light"/>
            </a:endParaRPr>
          </a:p>
        </p:txBody>
      </p:sp>
      <p:pic>
        <p:nvPicPr>
          <p:cNvPr id="2" name="Imagen 1" descr="Logotipo, nombre de la empresa&#10;&#10;Descripción generada automáticamente">
            <a:extLst>
              <a:ext uri="{FF2B5EF4-FFF2-40B4-BE49-F238E27FC236}">
                <a16:creationId xmlns:a16="http://schemas.microsoft.com/office/drawing/2014/main" id="{2FE30D03-0300-0938-DB4B-91AEE80A9D6D}"/>
              </a:ext>
            </a:extLst>
          </p:cNvPr>
          <p:cNvPicPr>
            <a:picLocks noChangeAspect="1"/>
          </p:cNvPicPr>
          <p:nvPr/>
        </p:nvPicPr>
        <p:blipFill>
          <a:blip r:embed="rId3"/>
          <a:stretch>
            <a:fillRect/>
          </a:stretch>
        </p:blipFill>
        <p:spPr>
          <a:xfrm>
            <a:off x="7356929" y="-344714"/>
            <a:ext cx="2231573" cy="2231573"/>
          </a:xfrm>
          <a:prstGeom prst="rect">
            <a:avLst/>
          </a:prstGeom>
        </p:spPr>
      </p:pic>
      <p:pic>
        <p:nvPicPr>
          <p:cNvPr id="4" name="Imagen 3" descr="Imagen que contiene Icono&#10;&#10;Descripción generada automáticamente">
            <a:extLst>
              <a:ext uri="{FF2B5EF4-FFF2-40B4-BE49-F238E27FC236}">
                <a16:creationId xmlns:a16="http://schemas.microsoft.com/office/drawing/2014/main" id="{AA0CCDB1-FF26-CA2C-65B4-FDB151E5276A}"/>
              </a:ext>
            </a:extLst>
          </p:cNvPr>
          <p:cNvPicPr>
            <a:picLocks noChangeAspect="1"/>
          </p:cNvPicPr>
          <p:nvPr/>
        </p:nvPicPr>
        <p:blipFill rotWithShape="1">
          <a:blip r:embed="rId4"/>
          <a:srcRect l="10732" t="2899" r="4390" b="1932"/>
          <a:stretch/>
        </p:blipFill>
        <p:spPr>
          <a:xfrm>
            <a:off x="9595076" y="180791"/>
            <a:ext cx="1037729" cy="1181995"/>
          </a:xfrm>
          <a:prstGeom prst="rect">
            <a:avLst/>
          </a:prstGeom>
        </p:spPr>
      </p:pic>
    </p:spTree>
    <p:extLst>
      <p:ext uri="{BB962C8B-B14F-4D97-AF65-F5344CB8AC3E}">
        <p14:creationId xmlns:p14="http://schemas.microsoft.com/office/powerpoint/2010/main" val="23705955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23"/>
          <p:cNvSpPr/>
          <p:nvPr/>
        </p:nvSpPr>
        <p:spPr>
          <a:xfrm>
            <a:off x="828747" y="940975"/>
            <a:ext cx="4285091" cy="604821"/>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49" name="Google Shape;149;p23"/>
          <p:cNvSpPr txBox="1"/>
          <p:nvPr/>
        </p:nvSpPr>
        <p:spPr>
          <a:xfrm>
            <a:off x="1278627" y="940975"/>
            <a:ext cx="3385332" cy="676598"/>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rgbClr val="38AA00"/>
              </a:buClr>
              <a:buSzPts val="3200"/>
              <a:buFont typeface="Work Sans Light"/>
              <a:buNone/>
            </a:pPr>
            <a:r>
              <a:rPr lang="es-MX" sz="3200" dirty="0">
                <a:solidFill>
                  <a:srgbClr val="38AA00"/>
                </a:solidFill>
                <a:latin typeface="Work Sans Light"/>
                <a:ea typeface="Work Sans Light"/>
                <a:cs typeface="Work Sans Light"/>
                <a:sym typeface="Work Sans Light"/>
              </a:rPr>
              <a:t>Objetivo General</a:t>
            </a:r>
            <a:endParaRPr dirty="0"/>
          </a:p>
        </p:txBody>
      </p:sp>
      <p:sp>
        <p:nvSpPr>
          <p:cNvPr id="150" name="Google Shape;150;p23"/>
          <p:cNvSpPr txBox="1"/>
          <p:nvPr/>
        </p:nvSpPr>
        <p:spPr>
          <a:xfrm>
            <a:off x="449835" y="1705919"/>
            <a:ext cx="5042916" cy="830956"/>
          </a:xfrm>
          <a:prstGeom prst="rect">
            <a:avLst/>
          </a:prstGeom>
          <a:noFill/>
          <a:ln>
            <a:noFill/>
          </a:ln>
        </p:spPr>
        <p:txBody>
          <a:bodyPr spcFirstLastPara="1" wrap="square" lIns="91425" tIns="45700" rIns="91425" bIns="45700" anchor="t" anchorCtr="0">
            <a:spAutoFit/>
          </a:bodyPr>
          <a:lstStyle/>
          <a:p>
            <a:r>
              <a:rPr lang="es-ES" sz="1200" dirty="0">
                <a:solidFill>
                  <a:schemeClr val="dk1"/>
                </a:solidFill>
                <a:latin typeface="Times New Roman"/>
                <a:ea typeface="Work Sans Light"/>
                <a:sym typeface="Work Sans Light"/>
              </a:rPr>
              <a:t>Implementar un Sistema de Información Veterinario (SIV) para optimizar la gestión de información, mejorar la atención al cliente y agilizar los procesos administrativos en la clínica veterinaria "Max </a:t>
            </a:r>
            <a:r>
              <a:rPr lang="es-ES" sz="1200" dirty="0" err="1">
                <a:solidFill>
                  <a:schemeClr val="dk1"/>
                </a:solidFill>
                <a:latin typeface="Times New Roman"/>
                <a:ea typeface="Work Sans Light"/>
                <a:sym typeface="Work Sans Light"/>
              </a:rPr>
              <a:t>Pets</a:t>
            </a:r>
            <a:r>
              <a:rPr lang="es-ES" sz="1200" dirty="0">
                <a:solidFill>
                  <a:schemeClr val="dk1"/>
                </a:solidFill>
                <a:latin typeface="Times New Roman"/>
                <a:ea typeface="Work Sans Light"/>
                <a:sym typeface="Work Sans Light"/>
              </a:rPr>
              <a:t>".</a:t>
            </a:r>
            <a:endParaRPr lang="es-ES" sz="1200" dirty="0">
              <a:solidFill>
                <a:schemeClr val="dk1"/>
              </a:solidFill>
              <a:latin typeface="Times New Roman"/>
              <a:ea typeface="Work Sans Light"/>
            </a:endParaRPr>
          </a:p>
          <a:p>
            <a:endParaRPr lang="es-ES" sz="1200" dirty="0">
              <a:solidFill>
                <a:schemeClr val="dk1"/>
              </a:solidFill>
              <a:ea typeface="Work Sans Light"/>
            </a:endParaRPr>
          </a:p>
        </p:txBody>
      </p:sp>
      <p:sp>
        <p:nvSpPr>
          <p:cNvPr id="152" name="Google Shape;152;p23"/>
          <p:cNvSpPr/>
          <p:nvPr/>
        </p:nvSpPr>
        <p:spPr>
          <a:xfrm>
            <a:off x="423351" y="3387174"/>
            <a:ext cx="4555962" cy="57804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53" name="Google Shape;153;p23"/>
          <p:cNvSpPr txBox="1"/>
          <p:nvPr/>
        </p:nvSpPr>
        <p:spPr>
          <a:xfrm>
            <a:off x="561355" y="3426526"/>
            <a:ext cx="4279954" cy="676598"/>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rgbClr val="38AA00"/>
              </a:buClr>
              <a:buSzPts val="3200"/>
              <a:buFont typeface="Work Sans Light"/>
              <a:buNone/>
            </a:pPr>
            <a:r>
              <a:rPr lang="es-MX" sz="3200" dirty="0">
                <a:solidFill>
                  <a:srgbClr val="38AA00"/>
                </a:solidFill>
                <a:latin typeface="Work Sans Light"/>
                <a:ea typeface="Work Sans Light"/>
                <a:cs typeface="Work Sans Light"/>
                <a:sym typeface="Work Sans Light"/>
              </a:rPr>
              <a:t>Objetivos Específicos</a:t>
            </a:r>
            <a:endParaRPr dirty="0"/>
          </a:p>
        </p:txBody>
      </p:sp>
      <p:sp>
        <p:nvSpPr>
          <p:cNvPr id="154" name="Google Shape;154;p23"/>
          <p:cNvSpPr txBox="1"/>
          <p:nvPr/>
        </p:nvSpPr>
        <p:spPr>
          <a:xfrm>
            <a:off x="764324" y="4069912"/>
            <a:ext cx="4834810" cy="1384954"/>
          </a:xfrm>
          <a:prstGeom prst="rect">
            <a:avLst/>
          </a:prstGeom>
          <a:noFill/>
          <a:ln>
            <a:noFill/>
          </a:ln>
        </p:spPr>
        <p:txBody>
          <a:bodyPr spcFirstLastPara="1" wrap="square" lIns="91425" tIns="45700" rIns="91425" bIns="45700" anchor="t" anchorCtr="0">
            <a:spAutoFit/>
          </a:bodyPr>
          <a:lstStyle/>
          <a:p>
            <a:pPr>
              <a:buClr>
                <a:schemeClr val="dk1"/>
              </a:buClr>
              <a:buSzPts val="1600"/>
            </a:pPr>
            <a:r>
              <a:rPr lang="es-ES" dirty="0">
                <a:solidFill>
                  <a:schemeClr val="dk1"/>
                </a:solidFill>
                <a:latin typeface="Times New Roman"/>
              </a:rPr>
              <a:t>Gestionar los usuarios de la clínica veterinaria.</a:t>
            </a:r>
          </a:p>
          <a:p>
            <a:pPr>
              <a:buClr>
                <a:schemeClr val="dk1"/>
              </a:buClr>
              <a:buSzPts val="1600"/>
            </a:pPr>
            <a:r>
              <a:rPr lang="es-ES" dirty="0">
                <a:solidFill>
                  <a:schemeClr val="dk1"/>
                </a:solidFill>
                <a:latin typeface="Times New Roman"/>
              </a:rPr>
              <a:t>Administrar el agendamiento de citas médicas.</a:t>
            </a:r>
          </a:p>
          <a:p>
            <a:pPr>
              <a:buClr>
                <a:schemeClr val="dk1"/>
              </a:buClr>
              <a:buSzPts val="1600"/>
            </a:pPr>
            <a:r>
              <a:rPr lang="es-ES" dirty="0">
                <a:solidFill>
                  <a:schemeClr val="dk1"/>
                </a:solidFill>
                <a:latin typeface="Times New Roman"/>
              </a:rPr>
              <a:t>Prevenir posible escasez del inventario de insumos médicos.</a:t>
            </a:r>
          </a:p>
          <a:p>
            <a:pPr>
              <a:buClr>
                <a:schemeClr val="dk1"/>
              </a:buClr>
              <a:buSzPts val="1600"/>
            </a:pPr>
            <a:r>
              <a:rPr lang="es-ES" dirty="0">
                <a:solidFill>
                  <a:schemeClr val="dk1"/>
                </a:solidFill>
                <a:latin typeface="Times New Roman"/>
              </a:rPr>
              <a:t>Tomar control de los reportes médicos como resultados de exámenes e historial médico.</a:t>
            </a:r>
          </a:p>
          <a:p>
            <a:pPr>
              <a:buClr>
                <a:schemeClr val="dk1"/>
              </a:buClr>
              <a:buSzPts val="1600"/>
            </a:pPr>
            <a:r>
              <a:rPr lang="es-ES" dirty="0">
                <a:solidFill>
                  <a:schemeClr val="dk1"/>
                </a:solidFill>
                <a:latin typeface="Times New Roman"/>
              </a:rPr>
              <a:t>Ejecutar la automatización de procesos en general.</a:t>
            </a:r>
          </a:p>
        </p:txBody>
      </p:sp>
      <p:pic>
        <p:nvPicPr>
          <p:cNvPr id="2" name="Imagen 1" descr="Gato con la cara de una persona&#10;&#10;Descripción generada automáticamente">
            <a:extLst>
              <a:ext uri="{FF2B5EF4-FFF2-40B4-BE49-F238E27FC236}">
                <a16:creationId xmlns:a16="http://schemas.microsoft.com/office/drawing/2014/main" id="{71AF5CC4-06E5-0276-DD2B-3EBFF1CA99D7}"/>
              </a:ext>
            </a:extLst>
          </p:cNvPr>
          <p:cNvPicPr>
            <a:picLocks noChangeAspect="1"/>
          </p:cNvPicPr>
          <p:nvPr/>
        </p:nvPicPr>
        <p:blipFill>
          <a:blip r:embed="rId3"/>
          <a:stretch>
            <a:fillRect/>
          </a:stretch>
        </p:blipFill>
        <p:spPr>
          <a:xfrm>
            <a:off x="6699250" y="-4082"/>
            <a:ext cx="5494812" cy="6861216"/>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24"/>
          <p:cNvSpPr txBox="1">
            <a:spLocks noGrp="1"/>
          </p:cNvSpPr>
          <p:nvPr>
            <p:ph type="title"/>
          </p:nvPr>
        </p:nvSpPr>
        <p:spPr>
          <a:xfrm>
            <a:off x="456236" y="110481"/>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Work Sans Medium"/>
              <a:buNone/>
            </a:pPr>
            <a:r>
              <a:rPr lang="es-MX">
                <a:solidFill>
                  <a:schemeClr val="lt1"/>
                </a:solidFill>
                <a:latin typeface="Work Sans Medium"/>
                <a:ea typeface="Work Sans Medium"/>
                <a:cs typeface="Work Sans Medium"/>
                <a:sym typeface="Work Sans Medium"/>
              </a:rPr>
              <a:t>Justificación</a:t>
            </a:r>
            <a:endParaRPr/>
          </a:p>
        </p:txBody>
      </p:sp>
      <p:sp>
        <p:nvSpPr>
          <p:cNvPr id="162" name="Google Shape;162;p24"/>
          <p:cNvSpPr txBox="1"/>
          <p:nvPr/>
        </p:nvSpPr>
        <p:spPr>
          <a:xfrm>
            <a:off x="372353" y="1667521"/>
            <a:ext cx="11447293" cy="3816389"/>
          </a:xfrm>
          <a:prstGeom prst="rect">
            <a:avLst/>
          </a:prstGeom>
          <a:noFill/>
          <a:ln>
            <a:noFill/>
          </a:ln>
        </p:spPr>
        <p:txBody>
          <a:bodyPr spcFirstLastPara="1" wrap="square" lIns="91425" tIns="45700" rIns="91425" bIns="45700" anchor="t" anchorCtr="0">
            <a:spAutoFit/>
          </a:bodyPr>
          <a:lstStyle/>
          <a:p>
            <a:r>
              <a:rPr lang="es-CO" dirty="0">
                <a:solidFill>
                  <a:schemeClr val="dk1"/>
                </a:solidFill>
                <a:latin typeface="Times New Roman"/>
                <a:cs typeface="Times New Roman"/>
                <a:sym typeface="Work Sans Light"/>
              </a:rPr>
              <a:t>La veterinaria MAXPETS enfrenta un problema significativo por la pérdida de información relevante en sus procesos. Esta situación ha generado una serie de consecuencias negativas como lo pueden ser la falta de acceso a información precisa ha ralentizado los procesos internos de la empresa, como la programación de citas, la elaboración de diagnósticos y la gestión de inventarios también La pérdida de información ha dificultado la atención a los clientes y el seguimiento de sus mascotas, lo que ha llevado a una disminución en la cantidad de clientes que utilizan los servicios de la veterinaria.</a:t>
            </a:r>
            <a:endParaRPr lang="es-CO" dirty="0">
              <a:solidFill>
                <a:schemeClr val="dk1"/>
              </a:solidFill>
              <a:latin typeface="Times New Roman"/>
              <a:cs typeface="Times New Roman"/>
            </a:endParaRPr>
          </a:p>
          <a:p>
            <a:pPr marL="0" marR="0" lvl="0" indent="0" algn="l" rtl="0">
              <a:spcBef>
                <a:spcPts val="0"/>
              </a:spcBef>
              <a:spcAft>
                <a:spcPts val="0"/>
              </a:spcAft>
              <a:buNone/>
            </a:pPr>
            <a:endParaRPr dirty="0">
              <a:solidFill>
                <a:schemeClr val="dk1"/>
              </a:solidFill>
              <a:latin typeface="Times New Roman"/>
              <a:ea typeface="Work Sans Light"/>
              <a:cs typeface="Work Sans Light"/>
            </a:endParaRPr>
          </a:p>
          <a:p>
            <a:pPr marL="285750" indent="-285750">
              <a:buClr>
                <a:schemeClr val="dk1"/>
              </a:buClr>
              <a:buSzPts val="1600"/>
              <a:buFont typeface="Arial"/>
              <a:buChar char="•"/>
            </a:pPr>
            <a:r>
              <a:rPr lang="es-MX" dirty="0">
                <a:solidFill>
                  <a:schemeClr val="dk1"/>
                </a:solidFill>
                <a:latin typeface="Times New Roman"/>
                <a:ea typeface="Work Sans Light"/>
                <a:cs typeface="Work Sans Light"/>
                <a:sym typeface="Work Sans Light"/>
              </a:rPr>
              <a:t>La solución: </a:t>
            </a:r>
            <a:r>
              <a:rPr lang="es-MX" dirty="0">
                <a:solidFill>
                  <a:schemeClr val="dk1"/>
                </a:solidFill>
                <a:latin typeface="Times New Roman"/>
                <a:ea typeface="Work Sans Light"/>
                <a:cs typeface="Times New Roman"/>
                <a:sym typeface="Work Sans Light"/>
              </a:rPr>
              <a:t>S</a:t>
            </a:r>
            <a:r>
              <a:rPr lang="es-ES" dirty="0">
                <a:solidFill>
                  <a:schemeClr val="dk1"/>
                </a:solidFill>
                <a:latin typeface="Times New Roman"/>
                <a:ea typeface="Work Sans Light"/>
                <a:cs typeface="Times New Roman"/>
                <a:sym typeface="Work Sans Light"/>
              </a:rPr>
              <a:t>e propone </a:t>
            </a:r>
            <a:r>
              <a:rPr lang="es-CO" dirty="0">
                <a:solidFill>
                  <a:srgbClr val="1F1F1F"/>
                </a:solidFill>
                <a:latin typeface="Times New Roman"/>
                <a:ea typeface="Work Sans Light"/>
                <a:cs typeface="Times New Roman"/>
                <a:sym typeface="Work Sans Light"/>
              </a:rPr>
              <a:t>Implementar un Sistema de Información Veterinario (SIV) para optimizar la gestión de información, mejorar la atención al cliente y agilizar los procesos administrativos  y la gestión de inventario en un stock en la clínica veterinaria.  </a:t>
            </a:r>
            <a:r>
              <a:rPr lang="es-CO" dirty="0">
                <a:solidFill>
                  <a:schemeClr val="dk1"/>
                </a:solidFill>
                <a:latin typeface="Times New Roman"/>
                <a:ea typeface="Work Sans Light"/>
                <a:cs typeface="Times New Roman"/>
                <a:sym typeface="Work Sans Light"/>
              </a:rPr>
              <a:t> </a:t>
            </a:r>
            <a:endParaRPr lang="es-MX" dirty="0">
              <a:solidFill>
                <a:schemeClr val="dk1"/>
              </a:solidFill>
              <a:latin typeface="Times New Roman"/>
              <a:ea typeface="Work Sans Light"/>
              <a:cs typeface="Times New Roman"/>
            </a:endParaRPr>
          </a:p>
          <a:p>
            <a:pPr marL="285750" indent="-184150">
              <a:buClr>
                <a:schemeClr val="dk1"/>
              </a:buClr>
              <a:buSzPts val="1600"/>
            </a:pPr>
            <a:endParaRPr lang="es-MX" dirty="0">
              <a:solidFill>
                <a:schemeClr val="dk1"/>
              </a:solidFill>
              <a:highlight>
                <a:srgbClr val="FF0000"/>
              </a:highlight>
              <a:latin typeface="Times New Roman"/>
              <a:ea typeface="Work Sans Light"/>
              <a:cs typeface="Work Sans Light"/>
            </a:endParaRPr>
          </a:p>
          <a:p>
            <a:pPr marL="285750" indent="-285750">
              <a:buClr>
                <a:schemeClr val="dk1"/>
              </a:buClr>
              <a:buSzPts val="1600"/>
              <a:buFont typeface="Arial"/>
              <a:buChar char="•"/>
            </a:pPr>
            <a:r>
              <a:rPr lang="es-MX" dirty="0">
                <a:solidFill>
                  <a:schemeClr val="dk1"/>
                </a:solidFill>
                <a:latin typeface="Times New Roman"/>
                <a:ea typeface="Work Sans Light"/>
                <a:cs typeface="Work Sans Light"/>
                <a:sym typeface="Work Sans Light"/>
              </a:rPr>
              <a:t>La importancia del Sistema: Permitirá la gestión de los módulos de </a:t>
            </a:r>
            <a:r>
              <a:rPr lang="es-ES" b="1" dirty="0">
                <a:solidFill>
                  <a:schemeClr val="dk1"/>
                </a:solidFill>
                <a:latin typeface="Times New Roman"/>
                <a:ea typeface="Work Sans Light"/>
                <a:sym typeface="Work Sans Light"/>
              </a:rPr>
              <a:t>registro general, registro de mascota, gestión de inventario(stock), gestión de clientes y agendamiento, </a:t>
            </a:r>
            <a:r>
              <a:rPr lang="es-MX" dirty="0">
                <a:solidFill>
                  <a:schemeClr val="dk1"/>
                </a:solidFill>
                <a:latin typeface="Times New Roman"/>
                <a:ea typeface="Work Sans Light"/>
                <a:cs typeface="Work Sans Light"/>
                <a:sym typeface="Work Sans Light"/>
              </a:rPr>
              <a:t> como usuarios de la Empresa Max </a:t>
            </a:r>
            <a:r>
              <a:rPr lang="es-MX" dirty="0" err="1">
                <a:solidFill>
                  <a:schemeClr val="dk1"/>
                </a:solidFill>
                <a:latin typeface="Times New Roman"/>
                <a:ea typeface="Work Sans Light"/>
                <a:cs typeface="Work Sans Light"/>
                <a:sym typeface="Work Sans Light"/>
              </a:rPr>
              <a:t>Pets</a:t>
            </a:r>
            <a:r>
              <a:rPr lang="es-MX" dirty="0">
                <a:solidFill>
                  <a:schemeClr val="dk1"/>
                </a:solidFill>
                <a:latin typeface="Times New Roman"/>
                <a:ea typeface="Work Sans Light"/>
                <a:cs typeface="Work Sans Light"/>
                <a:sym typeface="Work Sans Light"/>
              </a:rPr>
              <a:t>. En la gestión de gestión de registro general] el veterinario podrá [registrar el cliente junto con su mascota ]. En [la gestión de mascotas ] los [veterinarios] podrán [tener un registro y control sobre el historial médico de la mascota]. En la gestión con el cliente el veterinario y el cliente podrán llevar un control de la documentación de la mascota. Finalmente, en la gestión stock, el veterinario tendrá una gestión de su inventario en cuanto a cantidad, fechas, proveedores, referencias y categoría.  </a:t>
            </a:r>
            <a:endParaRPr dirty="0">
              <a:solidFill>
                <a:schemeClr val="dk1"/>
              </a:solidFill>
              <a:latin typeface="Times New Roman"/>
            </a:endParaRPr>
          </a:p>
          <a:p>
            <a:pPr marL="285750" marR="0" lvl="0" indent="-184150" algn="l" rtl="0">
              <a:spcBef>
                <a:spcPts val="0"/>
              </a:spcBef>
              <a:spcAft>
                <a:spcPts val="0"/>
              </a:spcAft>
              <a:buClr>
                <a:schemeClr val="dk1"/>
              </a:buClr>
              <a:buSzPts val="1600"/>
              <a:buFont typeface="Arial"/>
              <a:buNone/>
            </a:pPr>
            <a:endParaRPr dirty="0">
              <a:solidFill>
                <a:schemeClr val="dk1"/>
              </a:solidFill>
              <a:latin typeface="Times New Roman"/>
              <a:ea typeface="Work Sans Light"/>
              <a:cs typeface="Work Sans Light"/>
            </a:endParaRPr>
          </a:p>
          <a:p>
            <a:pPr marL="285750" indent="-285750">
              <a:buClr>
                <a:schemeClr val="dk1"/>
              </a:buClr>
              <a:buSzPts val="1600"/>
              <a:buFont typeface="Arial"/>
              <a:buChar char="•"/>
            </a:pPr>
            <a:r>
              <a:rPr lang="es-MX" dirty="0">
                <a:solidFill>
                  <a:schemeClr val="dk1"/>
                </a:solidFill>
                <a:latin typeface="Times New Roman"/>
                <a:ea typeface="Work Sans Light"/>
                <a:cs typeface="Work Sans Light"/>
                <a:sym typeface="Work Sans Light"/>
              </a:rPr>
              <a:t>El aporte al Sector: El Sistema Animal </a:t>
            </a:r>
            <a:r>
              <a:rPr lang="es-MX" dirty="0" err="1">
                <a:solidFill>
                  <a:schemeClr val="dk1"/>
                </a:solidFill>
                <a:latin typeface="Times New Roman"/>
                <a:ea typeface="Work Sans Light"/>
                <a:cs typeface="Work Sans Light"/>
                <a:sym typeface="Work Sans Light"/>
              </a:rPr>
              <a:t>World</a:t>
            </a:r>
            <a:r>
              <a:rPr lang="es-MX" dirty="0">
                <a:solidFill>
                  <a:schemeClr val="dk1"/>
                </a:solidFill>
                <a:latin typeface="Times New Roman"/>
                <a:ea typeface="Work Sans Light"/>
                <a:cs typeface="Work Sans Light"/>
                <a:sym typeface="Work Sans Light"/>
              </a:rPr>
              <a:t> servirá como aporte al sector tecnológico (sector terciario).</a:t>
            </a:r>
            <a:endParaRPr dirty="0">
              <a:solidFill>
                <a:schemeClr val="dk1"/>
              </a:solidFill>
              <a:latin typeface="Times New Roman"/>
            </a:endParaRPr>
          </a:p>
          <a:p>
            <a:pPr marL="285750" marR="0" lvl="0" indent="-184150" algn="l" rtl="0">
              <a:spcBef>
                <a:spcPts val="0"/>
              </a:spcBef>
              <a:spcAft>
                <a:spcPts val="0"/>
              </a:spcAft>
              <a:buClr>
                <a:schemeClr val="dk1"/>
              </a:buClr>
              <a:buSzPts val="1600"/>
              <a:buFont typeface="Arial"/>
              <a:buNone/>
            </a:pPr>
            <a:endParaRPr sz="1600" dirty="0">
              <a:solidFill>
                <a:schemeClr val="dk1"/>
              </a:solidFill>
              <a:highlight>
                <a:srgbClr val="FF0000"/>
              </a:highlight>
              <a:latin typeface="Work Sans Light"/>
              <a:ea typeface="Work Sans Light"/>
              <a:cs typeface="Work Sans Light"/>
            </a:endParaRPr>
          </a:p>
          <a:p>
            <a:pPr marL="285750" marR="0" lvl="0" indent="-184150" algn="l" rtl="0">
              <a:spcBef>
                <a:spcPts val="0"/>
              </a:spcBef>
              <a:spcAft>
                <a:spcPts val="0"/>
              </a:spcAft>
              <a:buClr>
                <a:schemeClr val="dk1"/>
              </a:buClr>
              <a:buSzPts val="1600"/>
            </a:pPr>
            <a:endParaRPr sz="1600" b="1" dirty="0">
              <a:solidFill>
                <a:schemeClr val="dk1"/>
              </a:solidFill>
              <a:latin typeface="Work Sans Light"/>
              <a:ea typeface="Work Sans Light"/>
              <a:cs typeface="Work Sans Light"/>
              <a:sym typeface="Work Sans Light"/>
            </a:endParaRPr>
          </a:p>
        </p:txBody>
      </p:sp>
      <p:pic>
        <p:nvPicPr>
          <p:cNvPr id="2" name="Imagen 1" descr="Logotipo, nombre de la empresa&#10;&#10;Descripción generada automáticamente">
            <a:extLst>
              <a:ext uri="{FF2B5EF4-FFF2-40B4-BE49-F238E27FC236}">
                <a16:creationId xmlns:a16="http://schemas.microsoft.com/office/drawing/2014/main" id="{1270EECC-1C4C-B9D3-F1C9-E8A316EC5B7B}"/>
              </a:ext>
            </a:extLst>
          </p:cNvPr>
          <p:cNvPicPr>
            <a:picLocks noChangeAspect="1"/>
          </p:cNvPicPr>
          <p:nvPr/>
        </p:nvPicPr>
        <p:blipFill>
          <a:blip r:embed="rId3"/>
          <a:stretch>
            <a:fillRect/>
          </a:stretch>
        </p:blipFill>
        <p:spPr>
          <a:xfrm>
            <a:off x="7955643" y="-190500"/>
            <a:ext cx="1660072" cy="1623787"/>
          </a:xfrm>
          <a:prstGeom prst="rect">
            <a:avLst/>
          </a:prstGeom>
        </p:spPr>
      </p:pic>
      <p:pic>
        <p:nvPicPr>
          <p:cNvPr id="4" name="Imagen 3" descr="Imagen que contiene Icono&#10;&#10;Descripción generada automáticamente">
            <a:extLst>
              <a:ext uri="{FF2B5EF4-FFF2-40B4-BE49-F238E27FC236}">
                <a16:creationId xmlns:a16="http://schemas.microsoft.com/office/drawing/2014/main" id="{B83F47B6-A065-7D04-06B2-A656392FDC77}"/>
              </a:ext>
            </a:extLst>
          </p:cNvPr>
          <p:cNvPicPr>
            <a:picLocks noChangeAspect="1"/>
          </p:cNvPicPr>
          <p:nvPr/>
        </p:nvPicPr>
        <p:blipFill rotWithShape="1">
          <a:blip r:embed="rId4"/>
          <a:srcRect l="10732" t="2899" r="4390" b="1932"/>
          <a:stretch/>
        </p:blipFill>
        <p:spPr>
          <a:xfrm>
            <a:off x="9802894" y="111517"/>
            <a:ext cx="1008041" cy="974180"/>
          </a:xfrm>
          <a:prstGeom prst="rect">
            <a:avLst/>
          </a:prstGeom>
        </p:spPr>
      </p:pic>
    </p:spTree>
  </p:cSld>
  <p:clrMapOvr>
    <a:masterClrMapping/>
  </p:clrMapOvr>
</p:sld>
</file>

<file path=ppt/theme/theme1.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37</TotalTime>
  <Words>1432</Words>
  <Application>Microsoft Office PowerPoint</Application>
  <PresentationFormat>Panorámica</PresentationFormat>
  <Paragraphs>99</Paragraphs>
  <Slides>12</Slides>
  <Notes>12</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12</vt:i4>
      </vt:variant>
    </vt:vector>
  </HeadingPairs>
  <TitlesOfParts>
    <vt:vector size="19" baseType="lpstr">
      <vt:lpstr>Work Sans Light</vt:lpstr>
      <vt:lpstr>Work Sans</vt:lpstr>
      <vt:lpstr>Arial</vt:lpstr>
      <vt:lpstr>Work Sans Medium</vt:lpstr>
      <vt:lpstr>Calibri</vt:lpstr>
      <vt:lpstr>Times New Roman</vt:lpstr>
      <vt:lpstr>Tema de Office</vt:lpstr>
      <vt:lpstr>Presentación de PowerPoint</vt:lpstr>
      <vt:lpstr>Presentación de PowerPoint</vt:lpstr>
      <vt:lpstr>Presentación de PowerPoint</vt:lpstr>
      <vt:lpstr>Presentación de PowerPoint</vt:lpstr>
      <vt:lpstr>Problema </vt:lpstr>
      <vt:lpstr>Presentación de PowerPoint</vt:lpstr>
      <vt:lpstr>Pregunta Problemática </vt:lpstr>
      <vt:lpstr>Presentación de PowerPoint</vt:lpstr>
      <vt:lpstr>Justificación</vt:lpstr>
      <vt:lpstr>Alcance</vt:lpstr>
      <vt:lpstr>Entregables Proyecto Formativo por Trimestre</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cp:lastModifiedBy>Camilo Andres Perez Mendez</cp:lastModifiedBy>
  <cp:revision>441</cp:revision>
  <dcterms:modified xsi:type="dcterms:W3CDTF">2024-06-22T08:33:34Z</dcterms:modified>
</cp:coreProperties>
</file>